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2" r:id="rId4"/>
    <p:sldId id="258" r:id="rId5"/>
    <p:sldId id="259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24"/>
    <p:restoredTop sz="94595"/>
  </p:normalViewPr>
  <p:slideViewPr>
    <p:cSldViewPr snapToGrid="0" snapToObjects="1">
      <p:cViewPr varScale="1">
        <p:scale>
          <a:sx n="84" d="100"/>
          <a:sy n="84" d="100"/>
        </p:scale>
        <p:origin x="40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915F0-5686-401A-AB34-8BDF5DF8CA16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CB508-ADC6-4E85-A31F-0C811B8684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041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CB508-ADC6-4E85-A31F-0C811B8684C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444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81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98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0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82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80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45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615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532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974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253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355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AEFD74E-C895-554E-A7EF-DC642CA08E55}" type="datetimeFigureOut">
              <a:rPr lang="fi-FI" smtClean="0"/>
              <a:t>21.2.2019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BA48222-6413-4346-9AC0-D7441D1A59F1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2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xmlns="" id="{D8BFDF99-07DC-EC44-A276-6BE14146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168" y="468977"/>
            <a:ext cx="8230386" cy="353906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380324D-45D3-7645-A7BB-B53F5E33E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535" y="4194113"/>
            <a:ext cx="9920749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anchor="ctr">
            <a:normAutofit/>
          </a:bodyPr>
          <a:lstStyle/>
          <a:p>
            <a:pPr algn="ctr"/>
            <a:r>
              <a:rPr lang="fi-FI" sz="4000" dirty="0" err="1" smtClean="0">
                <a:solidFill>
                  <a:srgbClr val="404040"/>
                </a:solidFill>
              </a:rPr>
              <a:t>Continuous</a:t>
            </a:r>
            <a:r>
              <a:rPr lang="fi-FI" sz="4000" dirty="0" smtClean="0">
                <a:solidFill>
                  <a:srgbClr val="404040"/>
                </a:solidFill>
              </a:rPr>
              <a:t> </a:t>
            </a:r>
            <a:r>
              <a:rPr lang="fi-FI" sz="4000" dirty="0" err="1" smtClean="0">
                <a:solidFill>
                  <a:srgbClr val="404040"/>
                </a:solidFill>
              </a:rPr>
              <a:t>education</a:t>
            </a:r>
            <a:r>
              <a:rPr lang="fi-FI" sz="4000" dirty="0" smtClean="0">
                <a:solidFill>
                  <a:srgbClr val="404040"/>
                </a:solidFill>
              </a:rPr>
              <a:t> and </a:t>
            </a:r>
            <a:r>
              <a:rPr lang="fi-FI" sz="4000" dirty="0" err="1" smtClean="0">
                <a:solidFill>
                  <a:srgbClr val="404040"/>
                </a:solidFill>
              </a:rPr>
              <a:t>validation</a:t>
            </a:r>
            <a:r>
              <a:rPr lang="fi-FI" sz="4000" dirty="0" smtClean="0">
                <a:solidFill>
                  <a:srgbClr val="404040"/>
                </a:solidFill>
              </a:rPr>
              <a:t> of </a:t>
            </a:r>
            <a:r>
              <a:rPr lang="fi-FI" sz="4000" dirty="0" err="1" smtClean="0">
                <a:solidFill>
                  <a:srgbClr val="404040"/>
                </a:solidFill>
              </a:rPr>
              <a:t>prior</a:t>
            </a:r>
            <a:r>
              <a:rPr lang="fi-FI" sz="4000" dirty="0" smtClean="0">
                <a:solidFill>
                  <a:srgbClr val="404040"/>
                </a:solidFill>
              </a:rPr>
              <a:t> </a:t>
            </a:r>
            <a:r>
              <a:rPr lang="fi-FI" sz="4000" dirty="0" err="1" smtClean="0">
                <a:solidFill>
                  <a:srgbClr val="404040"/>
                </a:solidFill>
              </a:rPr>
              <a:t>learning</a:t>
            </a:r>
            <a:r>
              <a:rPr lang="fi-FI" sz="4000" dirty="0" smtClean="0">
                <a:solidFill>
                  <a:srgbClr val="404040"/>
                </a:solidFill>
              </a:rPr>
              <a:t> in </a:t>
            </a:r>
            <a:r>
              <a:rPr lang="fi-FI" sz="4000" dirty="0" err="1" smtClean="0">
                <a:solidFill>
                  <a:srgbClr val="404040"/>
                </a:solidFill>
              </a:rPr>
              <a:t>Youth</a:t>
            </a:r>
            <a:r>
              <a:rPr lang="fi-FI" sz="4000" dirty="0" smtClean="0">
                <a:solidFill>
                  <a:srgbClr val="404040"/>
                </a:solidFill>
              </a:rPr>
              <a:t> </a:t>
            </a:r>
            <a:r>
              <a:rPr lang="fi-FI" sz="4000" dirty="0" err="1" smtClean="0">
                <a:solidFill>
                  <a:srgbClr val="404040"/>
                </a:solidFill>
              </a:rPr>
              <a:t>Work</a:t>
            </a:r>
            <a:endParaRPr lang="fi-FI" sz="4000" dirty="0">
              <a:solidFill>
                <a:srgbClr val="404040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B8153E5C-4F3C-3544-9F6C-D54AAE5FC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688535"/>
            <a:ext cx="6801612" cy="536125"/>
          </a:xfrm>
        </p:spPr>
        <p:txBody>
          <a:bodyPr>
            <a:normAutofit/>
          </a:bodyPr>
          <a:lstStyle/>
          <a:p>
            <a:endParaRPr lang="fi-FI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38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82A92F68-CF4D-3544-9EE4-539BDB5F4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Useful</a:t>
            </a:r>
            <a:r>
              <a:rPr lang="fi-FI" b="1" dirty="0" smtClean="0"/>
              <a:t> Learning </a:t>
            </a:r>
            <a:r>
              <a:rPr lang="fi-FI" b="1" dirty="0" err="1" smtClean="0"/>
              <a:t>Experiences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837B885C-FDC1-7A4C-8AAF-6E051E045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3600" dirty="0" err="1" smtClean="0"/>
              <a:t>Intercultural</a:t>
            </a:r>
            <a:r>
              <a:rPr lang="fi-FI" sz="3600" dirty="0" smtClean="0"/>
              <a:t> </a:t>
            </a:r>
            <a:r>
              <a:rPr lang="fi-FI" sz="3600" dirty="0" err="1" smtClean="0"/>
              <a:t>exchange</a:t>
            </a:r>
            <a:endParaRPr lang="fi-FI" sz="3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sz="3600" dirty="0" smtClean="0"/>
              <a:t>Peer </a:t>
            </a:r>
            <a:r>
              <a:rPr lang="fi-FI" sz="3600" dirty="0" err="1" smtClean="0"/>
              <a:t>learning</a:t>
            </a:r>
            <a:r>
              <a:rPr lang="fi-FI" sz="3600" dirty="0" smtClean="0"/>
              <a:t> </a:t>
            </a:r>
            <a:r>
              <a:rPr lang="fi-FI" sz="3600" dirty="0" err="1" smtClean="0"/>
              <a:t>networks</a:t>
            </a:r>
            <a:endParaRPr lang="fi-FI" sz="3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sz="3600" dirty="0" err="1" smtClean="0"/>
              <a:t>Council</a:t>
            </a:r>
            <a:r>
              <a:rPr lang="fi-FI" sz="3600" dirty="0" smtClean="0"/>
              <a:t> of Europe </a:t>
            </a:r>
            <a:r>
              <a:rPr lang="fi-FI" sz="3600" dirty="0" err="1" smtClean="0"/>
              <a:t>trainings</a:t>
            </a:r>
            <a:r>
              <a:rPr lang="fi-FI" sz="3600" dirty="0" smtClean="0"/>
              <a:t> in </a:t>
            </a:r>
            <a:r>
              <a:rPr lang="fi-FI" sz="3600" dirty="0" err="1" smtClean="0"/>
              <a:t>human</a:t>
            </a:r>
            <a:r>
              <a:rPr lang="fi-FI" sz="3600" dirty="0" smtClean="0"/>
              <a:t> </a:t>
            </a:r>
            <a:r>
              <a:rPr lang="fi-FI" sz="3600" dirty="0" err="1" smtClean="0"/>
              <a:t>rights</a:t>
            </a:r>
            <a:r>
              <a:rPr lang="fi-FI" sz="3600" dirty="0" smtClean="0"/>
              <a:t> </a:t>
            </a:r>
            <a:r>
              <a:rPr lang="fi-FI" sz="3600" dirty="0" err="1" smtClean="0"/>
              <a:t>education</a:t>
            </a:r>
            <a:endParaRPr lang="fi-FI" sz="3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sz="3600" dirty="0" smtClean="0"/>
              <a:t>Peer </a:t>
            </a:r>
            <a:r>
              <a:rPr lang="fi-FI" sz="3600" dirty="0" err="1" smtClean="0"/>
              <a:t>grading</a:t>
            </a:r>
            <a:r>
              <a:rPr lang="fi-FI" sz="3600" dirty="0" smtClean="0"/>
              <a:t> – </a:t>
            </a:r>
            <a:r>
              <a:rPr lang="fi-FI" sz="3600" dirty="0" err="1" smtClean="0"/>
              <a:t>evaluation</a:t>
            </a:r>
            <a:r>
              <a:rPr lang="fi-FI" sz="3600" dirty="0" smtClean="0"/>
              <a:t> </a:t>
            </a:r>
            <a:r>
              <a:rPr lang="fi-FI" sz="3600" dirty="0" err="1" smtClean="0"/>
              <a:t>system</a:t>
            </a:r>
            <a:endParaRPr lang="fi-FI" sz="3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sz="3600" dirty="0" err="1" smtClean="0"/>
              <a:t>Quality</a:t>
            </a:r>
            <a:r>
              <a:rPr lang="fi-FI" sz="3600" dirty="0" smtClean="0"/>
              <a:t> </a:t>
            </a:r>
            <a:r>
              <a:rPr lang="fi-FI" sz="3600" dirty="0" err="1" smtClean="0"/>
              <a:t>assuarance</a:t>
            </a:r>
            <a:r>
              <a:rPr lang="fi-FI" sz="3600" dirty="0" smtClean="0"/>
              <a:t> and life-long </a:t>
            </a:r>
            <a:r>
              <a:rPr lang="fi-FI" sz="3600" dirty="0" err="1" smtClean="0"/>
              <a:t>learning</a:t>
            </a:r>
            <a:endParaRPr lang="fi-FI" sz="3600" dirty="0" smtClean="0"/>
          </a:p>
        </p:txBody>
      </p:sp>
    </p:spTree>
    <p:extLst>
      <p:ext uri="{BB962C8B-B14F-4D97-AF65-F5344CB8AC3E}">
        <p14:creationId xmlns:p14="http://schemas.microsoft.com/office/powerpoint/2010/main" val="3987933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82A92F68-CF4D-3544-9EE4-539BDB5F4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Points</a:t>
            </a:r>
            <a:r>
              <a:rPr lang="fi-FI" b="1" dirty="0" smtClean="0"/>
              <a:t> for </a:t>
            </a:r>
            <a:r>
              <a:rPr lang="fi-FI" b="1" dirty="0" err="1" smtClean="0"/>
              <a:t>Development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837B885C-FDC1-7A4C-8AAF-6E051E045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66358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3600" dirty="0" err="1" smtClean="0"/>
              <a:t>Common</a:t>
            </a:r>
            <a:r>
              <a:rPr lang="fi-FI" sz="3600" dirty="0" smtClean="0"/>
              <a:t> </a:t>
            </a:r>
            <a:r>
              <a:rPr lang="fi-FI" sz="3600" dirty="0" err="1" smtClean="0"/>
              <a:t>ground</a:t>
            </a:r>
            <a:r>
              <a:rPr lang="fi-FI" sz="3600" dirty="0" smtClean="0"/>
              <a:t> for </a:t>
            </a:r>
            <a:r>
              <a:rPr lang="fi-FI" sz="3600" dirty="0" err="1" smtClean="0"/>
              <a:t>education</a:t>
            </a:r>
            <a:r>
              <a:rPr lang="fi-FI" sz="3600" dirty="0" smtClean="0"/>
              <a:t> and </a:t>
            </a:r>
            <a:r>
              <a:rPr lang="fi-FI" sz="3600" dirty="0" err="1" smtClean="0"/>
              <a:t>professionalization</a:t>
            </a:r>
            <a:r>
              <a:rPr lang="fi-FI" sz="3600" dirty="0" smtClean="0"/>
              <a:t> of </a:t>
            </a:r>
            <a:r>
              <a:rPr lang="fi-FI" sz="3600" dirty="0" err="1" smtClean="0"/>
              <a:t>YW</a:t>
            </a:r>
            <a:endParaRPr lang="fi-FI" sz="3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sz="3600" dirty="0" err="1" smtClean="0"/>
              <a:t>Standardization</a:t>
            </a:r>
            <a:r>
              <a:rPr lang="fi-FI" sz="3600" dirty="0" smtClean="0"/>
              <a:t> of </a:t>
            </a:r>
            <a:r>
              <a:rPr lang="fi-FI" sz="3600" dirty="0" err="1" smtClean="0"/>
              <a:t>YW</a:t>
            </a:r>
            <a:endParaRPr lang="fi-FI" sz="3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sz="3600" dirty="0" smtClean="0"/>
              <a:t>Value of </a:t>
            </a:r>
            <a:r>
              <a:rPr lang="fi-FI" sz="3600" dirty="0" err="1" smtClean="0"/>
              <a:t>youth</a:t>
            </a:r>
            <a:r>
              <a:rPr lang="fi-FI" sz="3600" dirty="0" smtClean="0"/>
              <a:t> </a:t>
            </a:r>
            <a:r>
              <a:rPr lang="fi-FI" sz="3600" dirty="0" err="1" smtClean="0"/>
              <a:t>work</a:t>
            </a:r>
            <a:endParaRPr lang="fi-FI" sz="3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sz="3600" dirty="0" smtClean="0"/>
              <a:t>Life-long </a:t>
            </a:r>
            <a:r>
              <a:rPr lang="fi-FI" sz="3600" dirty="0" err="1" smtClean="0"/>
              <a:t>learning</a:t>
            </a:r>
            <a:endParaRPr lang="fi-FI" sz="3600" dirty="0" smtClean="0"/>
          </a:p>
        </p:txBody>
      </p:sp>
    </p:spTree>
    <p:extLst>
      <p:ext uri="{BB962C8B-B14F-4D97-AF65-F5344CB8AC3E}">
        <p14:creationId xmlns:p14="http://schemas.microsoft.com/office/powerpoint/2010/main" val="665401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BB7D02A2-4DBC-A040-9DF6-3E52EA3E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Good</a:t>
            </a:r>
            <a:r>
              <a:rPr lang="fi-FI" dirty="0" smtClean="0"/>
              <a:t> </a:t>
            </a:r>
            <a:r>
              <a:rPr lang="fi-FI" dirty="0" err="1" smtClean="0"/>
              <a:t>Practices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983E0E16-2CD3-2C41-8E91-933CBF094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sz="3200" dirty="0" smtClean="0"/>
              <a:t>Still a </a:t>
            </a:r>
            <a:r>
              <a:rPr lang="fi-FI" sz="3200" dirty="0" err="1" smtClean="0"/>
              <a:t>challenge</a:t>
            </a:r>
            <a:r>
              <a:rPr lang="fi-FI" sz="3200" dirty="0" smtClean="0"/>
              <a:t> to </a:t>
            </a:r>
            <a:r>
              <a:rPr lang="fi-FI" sz="3200" dirty="0" err="1" smtClean="0"/>
              <a:t>have</a:t>
            </a:r>
            <a:r>
              <a:rPr lang="fi-FI" sz="3200" dirty="0" smtClean="0"/>
              <a:t> </a:t>
            </a:r>
            <a:r>
              <a:rPr lang="fi-FI" sz="3200" dirty="0" err="1" smtClean="0"/>
              <a:t>model</a:t>
            </a:r>
            <a:r>
              <a:rPr lang="fi-FI" sz="3200" dirty="0" smtClean="0"/>
              <a:t> </a:t>
            </a:r>
            <a:r>
              <a:rPr lang="fi-FI" sz="3200" dirty="0" err="1" smtClean="0"/>
              <a:t>examples</a:t>
            </a:r>
            <a:r>
              <a:rPr lang="fi-FI" sz="3200" dirty="0" smtClean="0"/>
              <a:t> of </a:t>
            </a:r>
            <a:r>
              <a:rPr lang="fi-FI" sz="3200" dirty="0" err="1" smtClean="0"/>
              <a:t>validation</a:t>
            </a:r>
            <a:r>
              <a:rPr lang="fi-FI" sz="3200" dirty="0" smtClean="0"/>
              <a:t> of </a:t>
            </a:r>
            <a:r>
              <a:rPr lang="fi-FI" sz="3200" dirty="0" err="1" smtClean="0"/>
              <a:t>continous</a:t>
            </a:r>
            <a:r>
              <a:rPr lang="fi-FI" sz="3200" dirty="0" smtClean="0"/>
              <a:t> </a:t>
            </a:r>
            <a:r>
              <a:rPr lang="fi-FI" sz="3200" dirty="0" err="1" smtClean="0"/>
              <a:t>education</a:t>
            </a:r>
            <a:r>
              <a:rPr lang="fi-FI" sz="3200" dirty="0" smtClean="0"/>
              <a:t> – </a:t>
            </a:r>
            <a:r>
              <a:rPr lang="fi-FI" sz="3200" dirty="0" err="1" smtClean="0"/>
              <a:t>systems</a:t>
            </a:r>
            <a:r>
              <a:rPr lang="fi-FI" sz="3200" dirty="0" smtClean="0"/>
              <a:t> of </a:t>
            </a:r>
            <a:r>
              <a:rPr lang="fi-FI" sz="3200" dirty="0" err="1" smtClean="0"/>
              <a:t>education</a:t>
            </a:r>
            <a:r>
              <a:rPr lang="fi-FI" sz="3200" dirty="0" smtClean="0"/>
              <a:t> </a:t>
            </a:r>
            <a:r>
              <a:rPr lang="fi-FI" sz="3200" dirty="0" smtClean="0"/>
              <a:t>in </a:t>
            </a:r>
            <a:r>
              <a:rPr lang="fi-FI" sz="3200" dirty="0" err="1" smtClean="0"/>
              <a:t>YW</a:t>
            </a:r>
            <a:r>
              <a:rPr lang="fi-FI" sz="3200" dirty="0" smtClean="0"/>
              <a:t> </a:t>
            </a:r>
            <a:r>
              <a:rPr lang="fi-FI" sz="3200" dirty="0" err="1" smtClean="0"/>
              <a:t>not</a:t>
            </a:r>
            <a:r>
              <a:rPr lang="fi-FI" sz="3200" dirty="0"/>
              <a:t> </a:t>
            </a:r>
            <a:r>
              <a:rPr lang="fi-FI" sz="3200" dirty="0" err="1" smtClean="0"/>
              <a:t>developed</a:t>
            </a:r>
            <a:r>
              <a:rPr lang="fi-FI" sz="3200" dirty="0" smtClean="0"/>
              <a:t> </a:t>
            </a:r>
            <a:r>
              <a:rPr lang="fi-FI" sz="3200" dirty="0" err="1" smtClean="0"/>
              <a:t>enough</a:t>
            </a:r>
            <a:r>
              <a:rPr lang="fi-FI" sz="3200" dirty="0" smtClean="0"/>
              <a:t> </a:t>
            </a:r>
            <a:r>
              <a:rPr lang="fi-FI" sz="3200" dirty="0" err="1" smtClean="0"/>
              <a:t>accross</a:t>
            </a:r>
            <a:r>
              <a:rPr lang="fi-FI" sz="3200" dirty="0" smtClean="0"/>
              <a:t> Europe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3200" dirty="0" err="1" smtClean="0"/>
              <a:t>Examples</a:t>
            </a:r>
            <a:r>
              <a:rPr lang="fi-FI" sz="3200" dirty="0" smtClean="0"/>
              <a:t>  - Finland, Estonia, Bulgaria</a:t>
            </a:r>
          </a:p>
          <a:p>
            <a:pPr marL="0" indent="0">
              <a:buNone/>
            </a:pPr>
            <a:r>
              <a:rPr lang="fi-FI" sz="3200" dirty="0" smtClean="0"/>
              <a:t>(</a:t>
            </a:r>
            <a:r>
              <a:rPr lang="fi-FI" sz="3200" dirty="0" err="1" smtClean="0"/>
              <a:t>not</a:t>
            </a:r>
            <a:r>
              <a:rPr lang="fi-FI" sz="3200" dirty="0" smtClean="0"/>
              <a:t> </a:t>
            </a:r>
            <a:r>
              <a:rPr lang="fi-FI" sz="3200" dirty="0" err="1" smtClean="0"/>
              <a:t>seeing</a:t>
            </a:r>
            <a:r>
              <a:rPr lang="fi-FI" sz="3200" dirty="0" smtClean="0"/>
              <a:t> </a:t>
            </a:r>
            <a:r>
              <a:rPr lang="fi-FI" sz="3200" dirty="0" err="1" smtClean="0"/>
              <a:t>themselves</a:t>
            </a:r>
            <a:r>
              <a:rPr lang="fi-FI" sz="3200" dirty="0" smtClean="0"/>
              <a:t> as </a:t>
            </a:r>
            <a:r>
              <a:rPr lang="fi-FI" sz="3200" dirty="0" err="1" smtClean="0"/>
              <a:t>such</a:t>
            </a:r>
            <a:r>
              <a:rPr lang="fi-FI" sz="3200" dirty="0" smtClean="0"/>
              <a:t>, </a:t>
            </a:r>
            <a:r>
              <a:rPr lang="fi-FI" sz="3200" dirty="0" err="1" smtClean="0"/>
              <a:t>but</a:t>
            </a:r>
            <a:r>
              <a:rPr lang="fi-FI" sz="3200" dirty="0" smtClean="0"/>
              <a:t> on </a:t>
            </a:r>
            <a:r>
              <a:rPr lang="fi-FI" sz="3200" dirty="0" err="1" smtClean="0"/>
              <a:t>the</a:t>
            </a:r>
            <a:r>
              <a:rPr lang="fi-FI" sz="3200" dirty="0" smtClean="0"/>
              <a:t> </a:t>
            </a:r>
            <a:r>
              <a:rPr lang="fi-FI" sz="3200" dirty="0" err="1" smtClean="0"/>
              <a:t>right</a:t>
            </a:r>
            <a:r>
              <a:rPr lang="fi-FI" sz="3200" dirty="0" smtClean="0"/>
              <a:t> </a:t>
            </a:r>
            <a:r>
              <a:rPr lang="fi-FI" sz="3200" dirty="0" err="1" smtClean="0"/>
              <a:t>way</a:t>
            </a:r>
            <a:r>
              <a:rPr lang="fi-FI" sz="3200" dirty="0" smtClean="0"/>
              <a:t> to </a:t>
            </a:r>
            <a:r>
              <a:rPr lang="fi-FI" sz="3200" dirty="0" err="1" smtClean="0"/>
              <a:t>serve</a:t>
            </a:r>
            <a:r>
              <a:rPr lang="fi-FI" sz="3200" dirty="0" smtClean="0"/>
              <a:t> as </a:t>
            </a:r>
            <a:r>
              <a:rPr lang="fi-FI" sz="3200" dirty="0" err="1" smtClean="0"/>
              <a:t>examples</a:t>
            </a:r>
            <a:r>
              <a:rPr lang="fi-FI" sz="32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3200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38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87F7A8A-E3B5-844C-A327-883EA5CCA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Conditions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support</a:t>
            </a:r>
            <a:r>
              <a:rPr lang="fi-FI" dirty="0" smtClean="0"/>
              <a:t> </a:t>
            </a:r>
            <a:r>
              <a:rPr lang="fi-FI" dirty="0" err="1" smtClean="0"/>
              <a:t>Good</a:t>
            </a:r>
            <a:r>
              <a:rPr lang="fi-FI" dirty="0" smtClean="0"/>
              <a:t> </a:t>
            </a:r>
            <a:r>
              <a:rPr lang="fi-FI" dirty="0" err="1" smtClean="0"/>
              <a:t>Practices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450D97BB-9D51-044E-BA8B-FD2D3E6DC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800" dirty="0" err="1" smtClean="0"/>
              <a:t>Different</a:t>
            </a:r>
            <a:r>
              <a:rPr lang="fi-FI" sz="2800" dirty="0" smtClean="0"/>
              <a:t> </a:t>
            </a:r>
            <a:r>
              <a:rPr lang="fi-FI" sz="2800" dirty="0" err="1" smtClean="0"/>
              <a:t>actors</a:t>
            </a:r>
            <a:r>
              <a:rPr lang="fi-FI" sz="2800" dirty="0" smtClean="0"/>
              <a:t> </a:t>
            </a:r>
            <a:r>
              <a:rPr lang="fi-FI" sz="2800" dirty="0" err="1" smtClean="0"/>
              <a:t>have</a:t>
            </a:r>
            <a:r>
              <a:rPr lang="fi-FI" sz="2800" dirty="0" smtClean="0"/>
              <a:t> to </a:t>
            </a:r>
            <a:r>
              <a:rPr lang="fi-FI" sz="2800" dirty="0" err="1" smtClean="0"/>
              <a:t>be</a:t>
            </a:r>
            <a:r>
              <a:rPr lang="fi-FI" sz="2800" dirty="0" smtClean="0"/>
              <a:t> </a:t>
            </a:r>
            <a:r>
              <a:rPr lang="fi-FI" sz="2800" dirty="0" err="1" smtClean="0"/>
              <a:t>involved</a:t>
            </a:r>
            <a:r>
              <a:rPr lang="fi-FI" sz="2800" dirty="0" smtClean="0"/>
              <a:t> – </a:t>
            </a:r>
            <a:r>
              <a:rPr lang="fi-FI" sz="2800" dirty="0" err="1" smtClean="0"/>
              <a:t>experts</a:t>
            </a:r>
            <a:r>
              <a:rPr lang="fi-FI" sz="2800" dirty="0" smtClean="0"/>
              <a:t> in </a:t>
            </a:r>
            <a:r>
              <a:rPr lang="fi-FI" sz="2800" dirty="0" err="1" smtClean="0"/>
              <a:t>YW</a:t>
            </a:r>
            <a:r>
              <a:rPr lang="fi-FI" sz="2800" dirty="0" smtClean="0"/>
              <a:t>, </a:t>
            </a:r>
            <a:r>
              <a:rPr lang="fi-FI" sz="2800" dirty="0" err="1" smtClean="0"/>
              <a:t>policy</a:t>
            </a:r>
            <a:r>
              <a:rPr lang="fi-FI" sz="2800" dirty="0" smtClean="0"/>
              <a:t> </a:t>
            </a:r>
            <a:r>
              <a:rPr lang="fi-FI" sz="2800" dirty="0" err="1" smtClean="0"/>
              <a:t>makers</a:t>
            </a:r>
            <a:r>
              <a:rPr lang="fi-FI" sz="2800" dirty="0" smtClean="0"/>
              <a:t>, </a:t>
            </a:r>
            <a:r>
              <a:rPr lang="fi-FI" sz="2800" dirty="0" err="1" smtClean="0"/>
              <a:t>young</a:t>
            </a:r>
            <a:r>
              <a:rPr lang="fi-FI" sz="2800" dirty="0" smtClean="0"/>
              <a:t> </a:t>
            </a:r>
            <a:r>
              <a:rPr lang="fi-FI" sz="2800" dirty="0" err="1" smtClean="0"/>
              <a:t>people</a:t>
            </a:r>
            <a:r>
              <a:rPr lang="fi-FI" sz="2800" dirty="0" smtClean="0"/>
              <a:t>, etc.</a:t>
            </a:r>
            <a:endParaRPr lang="fi-FI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/>
              <a:t>N</a:t>
            </a:r>
            <a:r>
              <a:rPr lang="fi-FI" sz="2800" dirty="0" smtClean="0"/>
              <a:t>etworks of </a:t>
            </a:r>
            <a:r>
              <a:rPr lang="fi-FI" sz="2800" dirty="0" err="1" smtClean="0"/>
              <a:t>community</a:t>
            </a:r>
            <a:r>
              <a:rPr lang="fi-FI" sz="2800" dirty="0" smtClean="0"/>
              <a:t> </a:t>
            </a:r>
            <a:r>
              <a:rPr lang="fi-FI" sz="2800" dirty="0" err="1" smtClean="0"/>
              <a:t>youth</a:t>
            </a:r>
            <a:r>
              <a:rPr lang="fi-FI" sz="2800" dirty="0" smtClean="0"/>
              <a:t> </a:t>
            </a:r>
            <a:r>
              <a:rPr lang="fi-FI" sz="2800" dirty="0" err="1" smtClean="0"/>
              <a:t>workers</a:t>
            </a:r>
            <a:r>
              <a:rPr lang="fi-FI" sz="28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 err="1" smtClean="0"/>
              <a:t>Structures</a:t>
            </a:r>
            <a:r>
              <a:rPr lang="fi-FI" sz="2800" dirty="0" smtClean="0"/>
              <a:t>, </a:t>
            </a:r>
            <a:r>
              <a:rPr lang="fi-FI" sz="2800" dirty="0" err="1" smtClean="0"/>
              <a:t>systems</a:t>
            </a:r>
            <a:r>
              <a:rPr lang="fi-FI" sz="2800" dirty="0" smtClean="0"/>
              <a:t>, </a:t>
            </a:r>
            <a:r>
              <a:rPr lang="fi-FI" sz="2800" dirty="0" err="1" smtClean="0"/>
              <a:t>continuous</a:t>
            </a:r>
            <a:r>
              <a:rPr lang="fi-FI" sz="2800" dirty="0" smtClean="0"/>
              <a:t> and </a:t>
            </a:r>
            <a:r>
              <a:rPr lang="fi-FI" sz="2800" dirty="0" err="1" smtClean="0"/>
              <a:t>sustainable</a:t>
            </a:r>
            <a:r>
              <a:rPr lang="fi-FI" sz="2800" dirty="0" smtClean="0"/>
              <a:t> </a:t>
            </a:r>
            <a:r>
              <a:rPr lang="fi-FI" sz="2800" dirty="0" err="1" smtClean="0"/>
              <a:t>support</a:t>
            </a:r>
            <a:r>
              <a:rPr lang="fi-FI" sz="2800" dirty="0" smtClean="0"/>
              <a:t> in </a:t>
            </a:r>
            <a:r>
              <a:rPr lang="fi-FI" sz="2800" dirty="0" err="1" smtClean="0"/>
              <a:t>needed</a:t>
            </a:r>
            <a:endParaRPr lang="fi-FI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 err="1" smtClean="0"/>
              <a:t>Adequate</a:t>
            </a:r>
            <a:r>
              <a:rPr lang="fi-FI" sz="2800" dirty="0" smtClean="0"/>
              <a:t> </a:t>
            </a:r>
            <a:r>
              <a:rPr lang="fi-FI" sz="2800" dirty="0" err="1" smtClean="0"/>
              <a:t>human</a:t>
            </a:r>
            <a:r>
              <a:rPr lang="fi-FI" sz="2800" dirty="0" smtClean="0"/>
              <a:t> and </a:t>
            </a:r>
            <a:r>
              <a:rPr lang="fi-FI" sz="2800" dirty="0" err="1" smtClean="0"/>
              <a:t>financial</a:t>
            </a:r>
            <a:r>
              <a:rPr lang="fi-FI" sz="2800" dirty="0" smtClean="0"/>
              <a:t> </a:t>
            </a:r>
            <a:r>
              <a:rPr lang="fi-FI" sz="2800" dirty="0" err="1" smtClean="0"/>
              <a:t>resources</a:t>
            </a:r>
            <a:r>
              <a:rPr lang="fi-FI" sz="2800" dirty="0" smtClean="0"/>
              <a:t> </a:t>
            </a:r>
            <a:r>
              <a:rPr lang="fi-FI" sz="2800" dirty="0" err="1" smtClean="0"/>
              <a:t>have</a:t>
            </a:r>
            <a:r>
              <a:rPr lang="fi-FI" sz="2800" dirty="0" smtClean="0"/>
              <a:t> to </a:t>
            </a:r>
            <a:r>
              <a:rPr lang="fi-FI" sz="2800" dirty="0" err="1" smtClean="0"/>
              <a:t>be</a:t>
            </a:r>
            <a:r>
              <a:rPr lang="fi-FI" sz="2800" dirty="0" smtClean="0"/>
              <a:t> </a:t>
            </a:r>
            <a:r>
              <a:rPr lang="fi-FI" sz="2800" dirty="0" err="1" smtClean="0"/>
              <a:t>secured</a:t>
            </a:r>
            <a:endParaRPr lang="fi-FI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 err="1" smtClean="0"/>
              <a:t>Examples</a:t>
            </a:r>
            <a:r>
              <a:rPr lang="fi-FI" sz="2800" dirty="0" smtClean="0"/>
              <a:t> of </a:t>
            </a:r>
            <a:r>
              <a:rPr lang="fi-FI" sz="2800" dirty="0" err="1" smtClean="0"/>
              <a:t>good</a:t>
            </a:r>
            <a:r>
              <a:rPr lang="fi-FI" sz="2800" dirty="0" smtClean="0"/>
              <a:t> </a:t>
            </a:r>
            <a:r>
              <a:rPr lang="fi-FI" sz="2800" dirty="0" err="1" smtClean="0"/>
              <a:t>practices</a:t>
            </a:r>
            <a:r>
              <a:rPr lang="fi-FI" sz="2800" dirty="0" smtClean="0"/>
              <a:t> </a:t>
            </a:r>
            <a:r>
              <a:rPr lang="fi-FI" sz="2800" dirty="0" err="1" smtClean="0"/>
              <a:t>have</a:t>
            </a:r>
            <a:r>
              <a:rPr lang="fi-FI" sz="2800" dirty="0" smtClean="0"/>
              <a:t> to </a:t>
            </a:r>
            <a:r>
              <a:rPr lang="fi-FI" sz="2800" dirty="0" err="1" smtClean="0"/>
              <a:t>identified</a:t>
            </a:r>
            <a:r>
              <a:rPr lang="fi-FI" sz="2800" dirty="0" smtClean="0"/>
              <a:t> and </a:t>
            </a:r>
            <a:r>
              <a:rPr lang="fi-FI" sz="2800" dirty="0" err="1" smtClean="0"/>
              <a:t>proved</a:t>
            </a:r>
            <a:endParaRPr lang="fi-FI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 err="1" smtClean="0"/>
              <a:t>Examples</a:t>
            </a:r>
            <a:r>
              <a:rPr lang="fi-FI" sz="2800" dirty="0" smtClean="0"/>
              <a:t> of </a:t>
            </a:r>
            <a:r>
              <a:rPr lang="fi-FI" sz="2800" dirty="0" err="1" smtClean="0"/>
              <a:t>good</a:t>
            </a:r>
            <a:r>
              <a:rPr lang="fi-FI" sz="2800" dirty="0" smtClean="0"/>
              <a:t> </a:t>
            </a:r>
            <a:r>
              <a:rPr lang="fi-FI" sz="2800" dirty="0" err="1" smtClean="0"/>
              <a:t>practices</a:t>
            </a:r>
            <a:r>
              <a:rPr lang="fi-FI" sz="2800" dirty="0" smtClean="0"/>
              <a:t> </a:t>
            </a:r>
            <a:r>
              <a:rPr lang="fi-FI" sz="2800" dirty="0" err="1" smtClean="0"/>
              <a:t>have</a:t>
            </a:r>
            <a:r>
              <a:rPr lang="fi-FI" sz="2800" dirty="0" smtClean="0"/>
              <a:t> to </a:t>
            </a:r>
            <a:r>
              <a:rPr lang="fi-FI" sz="2800" dirty="0" err="1" smtClean="0"/>
              <a:t>recognized</a:t>
            </a:r>
            <a:r>
              <a:rPr lang="fi-FI" sz="2800" dirty="0" smtClean="0"/>
              <a:t> and </a:t>
            </a:r>
            <a:r>
              <a:rPr lang="fi-FI" sz="2800" dirty="0" err="1" smtClean="0"/>
              <a:t>accredited</a:t>
            </a:r>
            <a:endParaRPr lang="fi-FI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 err="1" smtClean="0"/>
              <a:t>Institutions</a:t>
            </a:r>
            <a:r>
              <a:rPr lang="fi-FI" sz="2800" dirty="0" smtClean="0"/>
              <a:t>, </a:t>
            </a:r>
            <a:r>
              <a:rPr lang="fi-FI" sz="2800" dirty="0" err="1" smtClean="0"/>
              <a:t>associations</a:t>
            </a:r>
            <a:r>
              <a:rPr lang="fi-FI" sz="2800" dirty="0" smtClean="0"/>
              <a:t> to </a:t>
            </a:r>
            <a:r>
              <a:rPr lang="fi-FI" sz="2800" dirty="0" err="1" smtClean="0"/>
              <a:t>provide</a:t>
            </a:r>
            <a:r>
              <a:rPr lang="fi-FI" sz="2800" dirty="0" smtClean="0"/>
              <a:t> </a:t>
            </a:r>
            <a:r>
              <a:rPr lang="fi-FI" sz="2800" dirty="0" err="1" smtClean="0"/>
              <a:t>support</a:t>
            </a:r>
            <a:r>
              <a:rPr lang="fi-FI" sz="2800" dirty="0" smtClean="0"/>
              <a:t> to </a:t>
            </a:r>
            <a:r>
              <a:rPr lang="fi-FI" sz="2800" dirty="0" err="1" smtClean="0"/>
              <a:t>youth</a:t>
            </a:r>
            <a:r>
              <a:rPr lang="fi-FI" sz="2800" dirty="0" smtClean="0"/>
              <a:t> </a:t>
            </a:r>
            <a:r>
              <a:rPr lang="fi-FI" sz="2800" dirty="0" err="1" smtClean="0"/>
              <a:t>workers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29380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87F7A8A-E3B5-844C-A327-883EA5CCA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Future</a:t>
            </a:r>
            <a:r>
              <a:rPr lang="fi-FI" dirty="0" smtClean="0"/>
              <a:t> </a:t>
            </a:r>
            <a:r>
              <a:rPr lang="fi-FI" dirty="0" err="1" smtClean="0"/>
              <a:t>Perspective</a:t>
            </a:r>
            <a:r>
              <a:rPr lang="fi-FI" dirty="0" smtClean="0"/>
              <a:t>: </a:t>
            </a:r>
            <a:br>
              <a:rPr lang="fi-FI" dirty="0" smtClean="0"/>
            </a:br>
            <a:r>
              <a:rPr lang="fi-FI" dirty="0" err="1" smtClean="0"/>
              <a:t>Threats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450D97BB-9D51-044E-BA8B-FD2D3E6DC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 err="1" smtClean="0"/>
              <a:t>Lack</a:t>
            </a:r>
            <a:r>
              <a:rPr lang="fi-FI" dirty="0" smtClean="0"/>
              <a:t> of </a:t>
            </a:r>
            <a:r>
              <a:rPr lang="fi-FI" dirty="0" err="1" smtClean="0"/>
              <a:t>investment</a:t>
            </a:r>
            <a:r>
              <a:rPr lang="fi-FI" dirty="0" smtClean="0"/>
              <a:t> in </a:t>
            </a:r>
            <a:r>
              <a:rPr lang="fi-FI" dirty="0" err="1" smtClean="0"/>
              <a:t>future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keeping</a:t>
            </a:r>
            <a:r>
              <a:rPr lang="fi-FI" dirty="0" smtClean="0"/>
              <a:t> </a:t>
            </a:r>
            <a:r>
              <a:rPr lang="fi-FI" dirty="0" err="1" smtClean="0"/>
              <a:t>up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err="1" smtClean="0"/>
              <a:t>Generational</a:t>
            </a:r>
            <a:r>
              <a:rPr lang="fi-FI" dirty="0" smtClean="0"/>
              <a:t> </a:t>
            </a:r>
            <a:r>
              <a:rPr lang="fi-FI" dirty="0" err="1" smtClean="0"/>
              <a:t>gap</a:t>
            </a:r>
            <a:r>
              <a:rPr lang="fi-FI" dirty="0" smtClean="0"/>
              <a:t> – </a:t>
            </a:r>
            <a:r>
              <a:rPr lang="fi-FI" dirty="0" err="1" smtClean="0"/>
              <a:t>mindset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err="1" smtClean="0"/>
              <a:t>Lack</a:t>
            </a:r>
            <a:r>
              <a:rPr lang="fi-FI" dirty="0" smtClean="0"/>
              <a:t> of </a:t>
            </a:r>
            <a:r>
              <a:rPr lang="fi-FI" dirty="0" err="1" smtClean="0"/>
              <a:t>understanding</a:t>
            </a:r>
            <a:r>
              <a:rPr lang="fi-FI" dirty="0" smtClean="0"/>
              <a:t> of </a:t>
            </a:r>
            <a:r>
              <a:rPr lang="fi-FI" dirty="0" err="1" smtClean="0"/>
              <a:t>needs</a:t>
            </a:r>
            <a:r>
              <a:rPr lang="fi-FI" dirty="0" smtClean="0"/>
              <a:t> of </a:t>
            </a:r>
            <a:r>
              <a:rPr lang="fi-FI" dirty="0" err="1" smtClean="0"/>
              <a:t>young</a:t>
            </a:r>
            <a:r>
              <a:rPr lang="fi-FI" dirty="0" smtClean="0"/>
              <a:t> </a:t>
            </a:r>
            <a:r>
              <a:rPr lang="fi-FI" dirty="0" err="1" smtClean="0"/>
              <a:t>people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err="1" smtClean="0"/>
              <a:t>Speed</a:t>
            </a:r>
            <a:r>
              <a:rPr lang="fi-FI" dirty="0" smtClean="0"/>
              <a:t> of </a:t>
            </a:r>
            <a:r>
              <a:rPr lang="fi-FI" dirty="0" err="1" smtClean="0"/>
              <a:t>change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Burnout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569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87F7A8A-E3B5-844C-A327-883EA5CCA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Future</a:t>
            </a:r>
            <a:r>
              <a:rPr lang="fi-FI" dirty="0" smtClean="0"/>
              <a:t> </a:t>
            </a:r>
            <a:r>
              <a:rPr lang="fi-FI" dirty="0" err="1" smtClean="0"/>
              <a:t>Perspective</a:t>
            </a:r>
            <a:r>
              <a:rPr lang="fi-FI" dirty="0" smtClean="0"/>
              <a:t>: </a:t>
            </a:r>
            <a:r>
              <a:rPr lang="fi-FI" dirty="0" err="1" smtClean="0"/>
              <a:t>Possibilities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450D97BB-9D51-044E-BA8B-FD2D3E6DC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Make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</a:t>
            </a:r>
            <a:r>
              <a:rPr lang="fi-FI" dirty="0" err="1" smtClean="0"/>
              <a:t>profession</a:t>
            </a:r>
            <a:r>
              <a:rPr lang="fi-FI" dirty="0" smtClean="0"/>
              <a:t>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appealing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err="1" smtClean="0"/>
              <a:t>Validate</a:t>
            </a:r>
            <a:r>
              <a:rPr lang="fi-FI" dirty="0" smtClean="0"/>
              <a:t> </a:t>
            </a:r>
            <a:r>
              <a:rPr lang="fi-FI" dirty="0" err="1" smtClean="0"/>
              <a:t>experience</a:t>
            </a:r>
            <a:r>
              <a:rPr lang="fi-FI" dirty="0" smtClean="0"/>
              <a:t> outside </a:t>
            </a:r>
            <a:r>
              <a:rPr lang="fi-FI" dirty="0" err="1" smtClean="0"/>
              <a:t>traditional</a:t>
            </a:r>
            <a:r>
              <a:rPr lang="fi-FI" dirty="0" smtClean="0"/>
              <a:t>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err="1" smtClean="0"/>
              <a:t>Change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exclusive</a:t>
            </a:r>
            <a:r>
              <a:rPr lang="fi-FI" dirty="0" smtClean="0"/>
              <a:t> </a:t>
            </a:r>
            <a:r>
              <a:rPr lang="fi-FI" dirty="0" err="1" smtClean="0"/>
              <a:t>nature</a:t>
            </a:r>
            <a:r>
              <a:rPr lang="fi-FI" dirty="0" smtClean="0"/>
              <a:t> of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work</a:t>
            </a:r>
            <a:r>
              <a:rPr lang="fi-FI" dirty="0" smtClean="0"/>
              <a:t> in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traditional</a:t>
            </a:r>
            <a:r>
              <a:rPr lang="fi-FI" dirty="0" smtClean="0"/>
              <a:t> </a:t>
            </a:r>
            <a:r>
              <a:rPr lang="fi-FI" dirty="0" err="1" smtClean="0"/>
              <a:t>sense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err="1" smtClean="0"/>
              <a:t>Policy-makers</a:t>
            </a:r>
            <a:r>
              <a:rPr lang="fi-FI" dirty="0" smtClean="0"/>
              <a:t> </a:t>
            </a:r>
            <a:r>
              <a:rPr lang="fi-FI" dirty="0" err="1" smtClean="0"/>
              <a:t>identify</a:t>
            </a:r>
            <a:r>
              <a:rPr lang="fi-FI" dirty="0" smtClean="0"/>
              <a:t> </a:t>
            </a:r>
            <a:r>
              <a:rPr lang="fi-FI" dirty="0" err="1" smtClean="0"/>
              <a:t>new</a:t>
            </a:r>
            <a:r>
              <a:rPr lang="fi-FI" dirty="0" smtClean="0"/>
              <a:t> </a:t>
            </a:r>
            <a:r>
              <a:rPr lang="fi-FI" dirty="0" err="1" smtClean="0"/>
              <a:t>skills</a:t>
            </a:r>
            <a:r>
              <a:rPr lang="fi-FI" dirty="0" smtClean="0"/>
              <a:t> </a:t>
            </a:r>
            <a:r>
              <a:rPr lang="fi-FI" dirty="0" err="1" smtClean="0"/>
              <a:t>needed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Peer </a:t>
            </a:r>
            <a:r>
              <a:rPr lang="fi-FI" dirty="0" err="1" smtClean="0"/>
              <a:t>learning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err="1" smtClean="0"/>
              <a:t>Learn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young</a:t>
            </a:r>
            <a:r>
              <a:rPr lang="fi-FI" dirty="0" smtClean="0"/>
              <a:t> </a:t>
            </a:r>
            <a:r>
              <a:rPr lang="fi-FI" dirty="0" err="1" smtClean="0"/>
              <a:t>people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err="1" smtClean="0"/>
              <a:t>Values</a:t>
            </a:r>
            <a:r>
              <a:rPr lang="fi-FI" dirty="0" err="1" smtClean="0"/>
              <a:t>-based</a:t>
            </a:r>
            <a:r>
              <a:rPr lang="fi-FI" dirty="0" smtClean="0"/>
              <a:t> </a:t>
            </a:r>
            <a:r>
              <a:rPr lang="fi-FI" dirty="0" err="1" smtClean="0"/>
              <a:t>profession</a:t>
            </a:r>
            <a:r>
              <a:rPr lang="fi-FI" dirty="0" smtClean="0"/>
              <a:t> – </a:t>
            </a:r>
            <a:r>
              <a:rPr lang="fi-FI" dirty="0" err="1" smtClean="0"/>
              <a:t>self</a:t>
            </a:r>
            <a:r>
              <a:rPr lang="fi-FI" dirty="0" smtClean="0"/>
              <a:t> </a:t>
            </a:r>
            <a:r>
              <a:rPr lang="fi-FI" dirty="0" err="1" smtClean="0"/>
              <a:t>reflection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err="1" smtClean="0"/>
              <a:t>Suppress</a:t>
            </a:r>
            <a:r>
              <a:rPr lang="fi-FI" dirty="0" smtClean="0"/>
              <a:t> </a:t>
            </a:r>
            <a:r>
              <a:rPr lang="fi-FI" dirty="0" err="1" smtClean="0"/>
              <a:t>egos</a:t>
            </a: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err="1" smtClean="0"/>
              <a:t>Flexibility</a:t>
            </a:r>
            <a:r>
              <a:rPr lang="fi-FI" dirty="0" smtClean="0"/>
              <a:t> of </a:t>
            </a:r>
            <a:r>
              <a:rPr lang="fi-FI" dirty="0" err="1" smtClean="0"/>
              <a:t>educational</a:t>
            </a:r>
            <a:r>
              <a:rPr lang="fi-FI" dirty="0" smtClean="0"/>
              <a:t> </a:t>
            </a:r>
            <a:r>
              <a:rPr lang="fi-FI" dirty="0" err="1" smtClean="0"/>
              <a:t>needs</a:t>
            </a:r>
            <a:r>
              <a:rPr lang="fi-FI" dirty="0" smtClean="0"/>
              <a:t> of </a:t>
            </a:r>
            <a:r>
              <a:rPr lang="fi-FI" dirty="0" err="1" smtClean="0"/>
              <a:t>youth</a:t>
            </a:r>
            <a:r>
              <a:rPr lang="fi-FI" dirty="0" smtClean="0"/>
              <a:t> </a:t>
            </a:r>
            <a:r>
              <a:rPr lang="fi-FI" dirty="0" err="1" smtClean="0"/>
              <a:t>workers</a:t>
            </a:r>
            <a:r>
              <a:rPr lang="fi-FI" dirty="0" smtClean="0"/>
              <a:t> (</a:t>
            </a:r>
            <a:r>
              <a:rPr lang="fi-FI" dirty="0" err="1" smtClean="0"/>
              <a:t>context</a:t>
            </a:r>
            <a:r>
              <a:rPr lang="fi-FI" dirty="0" smtClean="0"/>
              <a:t> </a:t>
            </a:r>
            <a:r>
              <a:rPr lang="fi-FI" dirty="0" err="1" smtClean="0"/>
              <a:t>based</a:t>
            </a:r>
            <a:r>
              <a:rPr lang="fi-FI" dirty="0" smtClean="0"/>
              <a:t>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5369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87F7A8A-E3B5-844C-A327-883EA5CCA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Thank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! – </a:t>
            </a:r>
            <a:r>
              <a:rPr lang="fi-FI" dirty="0" err="1" smtClean="0"/>
              <a:t>contact</a:t>
            </a:r>
            <a:r>
              <a:rPr lang="fi-FI" dirty="0" smtClean="0"/>
              <a:t> </a:t>
            </a:r>
            <a:r>
              <a:rPr lang="fi-FI" dirty="0" err="1" smtClean="0"/>
              <a:t>during</a:t>
            </a:r>
            <a:r>
              <a:rPr lang="fi-FI" dirty="0" smtClean="0"/>
              <a:t> </a:t>
            </a:r>
            <a:r>
              <a:rPr lang="fi-FI" dirty="0" err="1" smtClean="0"/>
              <a:t>dinner</a:t>
            </a:r>
            <a:r>
              <a:rPr lang="fi-FI" smtClean="0"/>
              <a:t> </a:t>
            </a:r>
            <a:r>
              <a:rPr lang="fi-FI" smtClean="0">
                <a:sym typeface="Wingdings" panose="05000000000000000000" pitchFamily="2" charset="2"/>
              </a:rPr>
              <a:t>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902028" cy="4426521"/>
          </a:xfrm>
        </p:spPr>
      </p:pic>
    </p:spTree>
    <p:extLst>
      <p:ext uri="{BB962C8B-B14F-4D97-AF65-F5344CB8AC3E}">
        <p14:creationId xmlns:p14="http://schemas.microsoft.com/office/powerpoint/2010/main" val="2273315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172</TotalTime>
  <Words>273</Words>
  <Application>Microsoft Office PowerPoint</Application>
  <PresentationFormat>Laajakuva</PresentationFormat>
  <Paragraphs>43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Retro</vt:lpstr>
      <vt:lpstr>Continuous education and validation of prior learning in Youth Work</vt:lpstr>
      <vt:lpstr>Useful Learning Experiences</vt:lpstr>
      <vt:lpstr>Points for Development</vt:lpstr>
      <vt:lpstr>Good Practices</vt:lpstr>
      <vt:lpstr>Conditions that support Good Practices</vt:lpstr>
      <vt:lpstr>Future Perspective:  Threats</vt:lpstr>
      <vt:lpstr>Future Perspective: Possibilities</vt:lpstr>
      <vt:lpstr>Thank you! – contact during dinner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Group work theme here</dc:title>
  <dc:creator>Miko Schiffer</dc:creator>
  <cp:lastModifiedBy>Vieras Humakissa</cp:lastModifiedBy>
  <cp:revision>14</cp:revision>
  <dcterms:created xsi:type="dcterms:W3CDTF">2019-02-13T13:03:41Z</dcterms:created>
  <dcterms:modified xsi:type="dcterms:W3CDTF">2019-02-21T12:32:08Z</dcterms:modified>
</cp:coreProperties>
</file>