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524"/>
    <p:restoredTop sz="94595"/>
  </p:normalViewPr>
  <p:slideViewPr>
    <p:cSldViewPr snapToGrid="0" snapToObjects="1">
      <p:cViewPr>
        <p:scale>
          <a:sx n="75" d="100"/>
          <a:sy n="75" d="100"/>
        </p:scale>
        <p:origin x="720" y="2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6915F0-5686-401A-AB34-8BDF5DF8CA16}" type="datetimeFigureOut">
              <a:rPr lang="fi-FI" smtClean="0"/>
              <a:t>21.2.2019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4CB508-ADC6-4E85-A31F-0C811B8684C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704152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4CB508-ADC6-4E85-A31F-0C811B8684C4}" type="slidenum">
              <a:rPr lang="fi-FI" smtClean="0"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844489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FD74E-C895-554E-A7EF-DC642CA08E55}" type="datetimeFigureOut">
              <a:rPr lang="fi-FI" smtClean="0"/>
              <a:t>21.2.2019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48222-6413-4346-9AC0-D7441D1A59F1}" type="slidenum">
              <a:rPr lang="fi-FI" smtClean="0"/>
              <a:t>‹#›</a:t>
            </a:fld>
            <a:endParaRPr lang="fi-FI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78138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FD74E-C895-554E-A7EF-DC642CA08E55}" type="datetimeFigureOut">
              <a:rPr lang="fi-FI" smtClean="0"/>
              <a:t>21.2.2019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48222-6413-4346-9AC0-D7441D1A59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14986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FD74E-C895-554E-A7EF-DC642CA08E55}" type="datetimeFigureOut">
              <a:rPr lang="fi-FI" smtClean="0"/>
              <a:t>21.2.2019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48222-6413-4346-9AC0-D7441D1A59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70071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FD74E-C895-554E-A7EF-DC642CA08E55}" type="datetimeFigureOut">
              <a:rPr lang="fi-FI" smtClean="0"/>
              <a:t>21.2.2019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48222-6413-4346-9AC0-D7441D1A59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35828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Osan ylätunnis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FD74E-C895-554E-A7EF-DC642CA08E55}" type="datetimeFigureOut">
              <a:rPr lang="fi-FI" smtClean="0"/>
              <a:t>21.2.2019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48222-6413-4346-9AC0-D7441D1A59F1}" type="slidenum">
              <a:rPr lang="fi-FI" smtClean="0"/>
              <a:t>‹#›</a:t>
            </a:fld>
            <a:endParaRPr lang="fi-FI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98092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FD74E-C895-554E-A7EF-DC642CA08E55}" type="datetimeFigureOut">
              <a:rPr lang="fi-FI" smtClean="0"/>
              <a:t>21.2.2019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48222-6413-4346-9AC0-D7441D1A59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084539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FD74E-C895-554E-A7EF-DC642CA08E55}" type="datetimeFigureOut">
              <a:rPr lang="fi-FI" smtClean="0"/>
              <a:t>21.2.2019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48222-6413-4346-9AC0-D7441D1A59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861577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FD74E-C895-554E-A7EF-DC642CA08E55}" type="datetimeFigureOut">
              <a:rPr lang="fi-FI" smtClean="0"/>
              <a:t>21.2.2019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48222-6413-4346-9AC0-D7441D1A59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653241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FD74E-C895-554E-A7EF-DC642CA08E55}" type="datetimeFigureOut">
              <a:rPr lang="fi-FI" smtClean="0"/>
              <a:t>21.2.2019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48222-6413-4346-9AC0-D7441D1A59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59744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6AEFD74E-C895-554E-A7EF-DC642CA08E55}" type="datetimeFigureOut">
              <a:rPr lang="fi-FI" smtClean="0"/>
              <a:t>21.2.2019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BA48222-6413-4346-9AC0-D7441D1A59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725366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FD74E-C895-554E-A7EF-DC642CA08E55}" type="datetimeFigureOut">
              <a:rPr lang="fi-FI" smtClean="0"/>
              <a:t>21.2.2019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48222-6413-4346-9AC0-D7441D1A59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735594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6AEFD74E-C895-554E-A7EF-DC642CA08E55}" type="datetimeFigureOut">
              <a:rPr lang="fi-FI" smtClean="0"/>
              <a:t>21.2.2019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DBA48222-6413-4346-9AC0-D7441D1A59F1}" type="slidenum">
              <a:rPr lang="fi-FI" smtClean="0"/>
              <a:t>‹#›</a:t>
            </a:fld>
            <a:endParaRPr lang="fi-FI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0322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xmlns="" id="{D8BFDF99-07DC-EC44-A276-6BE14146D2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3168" y="468977"/>
            <a:ext cx="8230386" cy="3539066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xmlns="" id="{F380324D-45D3-7645-A7BB-B53F5E33E7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99535" y="4194113"/>
            <a:ext cx="9920749" cy="1264762"/>
          </a:xfrm>
          <a:solidFill>
            <a:srgbClr val="FFFFFF"/>
          </a:solidFill>
          <a:ln w="38100">
            <a:solidFill>
              <a:srgbClr val="404040"/>
            </a:solidFill>
            <a:miter lim="800000"/>
          </a:ln>
        </p:spPr>
        <p:txBody>
          <a:bodyPr anchor="ctr">
            <a:normAutofit/>
          </a:bodyPr>
          <a:lstStyle/>
          <a:p>
            <a:pPr algn="ctr"/>
            <a:r>
              <a:rPr lang="fi-FI" sz="4000" b="1" dirty="0" err="1" smtClean="0">
                <a:solidFill>
                  <a:srgbClr val="404040"/>
                </a:solidFill>
              </a:rPr>
              <a:t>Work</a:t>
            </a:r>
            <a:r>
              <a:rPr lang="fi-FI" sz="4000" b="1" dirty="0" smtClean="0">
                <a:solidFill>
                  <a:srgbClr val="404040"/>
                </a:solidFill>
              </a:rPr>
              <a:t> </a:t>
            </a:r>
            <a:r>
              <a:rPr lang="fi-FI" sz="4000" b="1" dirty="0" err="1" smtClean="0">
                <a:solidFill>
                  <a:srgbClr val="404040"/>
                </a:solidFill>
              </a:rPr>
              <a:t>based</a:t>
            </a:r>
            <a:r>
              <a:rPr lang="fi-FI" sz="4000" b="1" dirty="0" smtClean="0">
                <a:solidFill>
                  <a:srgbClr val="404040"/>
                </a:solidFill>
              </a:rPr>
              <a:t> </a:t>
            </a:r>
            <a:r>
              <a:rPr lang="fi-FI" sz="4000" b="1" dirty="0" err="1" smtClean="0">
                <a:solidFill>
                  <a:srgbClr val="404040"/>
                </a:solidFill>
              </a:rPr>
              <a:t>education</a:t>
            </a:r>
            <a:r>
              <a:rPr lang="fi-FI" sz="4000" b="1" dirty="0" smtClean="0">
                <a:solidFill>
                  <a:srgbClr val="404040"/>
                </a:solidFill>
              </a:rPr>
              <a:t> in </a:t>
            </a:r>
            <a:r>
              <a:rPr lang="fi-FI" sz="4000" b="1" dirty="0" err="1" smtClean="0">
                <a:solidFill>
                  <a:srgbClr val="404040"/>
                </a:solidFill>
              </a:rPr>
              <a:t>higher</a:t>
            </a:r>
            <a:r>
              <a:rPr lang="fi-FI" sz="4000" b="1" dirty="0" smtClean="0">
                <a:solidFill>
                  <a:srgbClr val="404040"/>
                </a:solidFill>
              </a:rPr>
              <a:t> </a:t>
            </a:r>
            <a:r>
              <a:rPr lang="fi-FI" sz="4000" b="1" dirty="0" err="1" smtClean="0">
                <a:solidFill>
                  <a:srgbClr val="404040"/>
                </a:solidFill>
              </a:rPr>
              <a:t>level</a:t>
            </a:r>
            <a:endParaRPr lang="fi-FI" sz="4000" b="1" dirty="0">
              <a:solidFill>
                <a:srgbClr val="404040"/>
              </a:solidFill>
            </a:endParaRP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xmlns="" id="{B8153E5C-4F3C-3544-9F6C-D54AAE5FC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95194" y="5688535"/>
            <a:ext cx="6801612" cy="536125"/>
          </a:xfrm>
        </p:spPr>
        <p:txBody>
          <a:bodyPr>
            <a:normAutofit/>
          </a:bodyPr>
          <a:lstStyle/>
          <a:p>
            <a:endParaRPr lang="fi-FI" sz="1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43810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xmlns="" id="{82A92F68-CF4D-3544-9EE4-539BDB5F4D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 err="1"/>
              <a:t>Useful</a:t>
            </a:r>
            <a:r>
              <a:rPr lang="fi-FI" b="1" dirty="0"/>
              <a:t> </a:t>
            </a:r>
            <a:r>
              <a:rPr lang="fi-FI" b="1" dirty="0" err="1"/>
              <a:t>learning</a:t>
            </a:r>
            <a:r>
              <a:rPr lang="fi-FI" b="1" dirty="0"/>
              <a:t> </a:t>
            </a:r>
            <a:r>
              <a:rPr lang="fi-FI" b="1" dirty="0" err="1"/>
              <a:t>experiences</a:t>
            </a:r>
            <a:r>
              <a:rPr lang="en-US" dirty="0"/>
              <a:t/>
            </a:r>
            <a:br>
              <a:rPr lang="en-US" dirty="0"/>
            </a:b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xmlns="" id="{837B885C-FDC1-7A4C-8AAF-6E051E0450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sz="3600" dirty="0" smtClean="0"/>
              <a:t>- </a:t>
            </a:r>
            <a:r>
              <a:rPr lang="fi-FI" sz="3600" dirty="0" err="1" smtClean="0"/>
              <a:t>Different</a:t>
            </a:r>
            <a:r>
              <a:rPr lang="fi-FI" sz="3600" dirty="0" smtClean="0"/>
              <a:t> </a:t>
            </a:r>
            <a:r>
              <a:rPr lang="fi-FI" sz="3600" dirty="0" err="1" smtClean="0"/>
              <a:t>countries</a:t>
            </a:r>
            <a:r>
              <a:rPr lang="fi-FI" sz="3600" dirty="0"/>
              <a:t>:</a:t>
            </a:r>
            <a:r>
              <a:rPr lang="fi-FI" sz="3600" dirty="0" smtClean="0"/>
              <a:t> </a:t>
            </a:r>
            <a:r>
              <a:rPr lang="fi-FI" sz="3600" dirty="0" err="1" smtClean="0"/>
              <a:t>different</a:t>
            </a:r>
            <a:r>
              <a:rPr lang="fi-FI" sz="3600" dirty="0" smtClean="0"/>
              <a:t> </a:t>
            </a:r>
            <a:r>
              <a:rPr lang="fi-FI" sz="3600" dirty="0" err="1" smtClean="0"/>
              <a:t>systems</a:t>
            </a:r>
            <a:r>
              <a:rPr lang="fi-FI" sz="3600" dirty="0" smtClean="0"/>
              <a:t> and </a:t>
            </a:r>
            <a:r>
              <a:rPr lang="fi-FI" sz="3600" dirty="0" err="1" smtClean="0"/>
              <a:t>environments</a:t>
            </a:r>
            <a:r>
              <a:rPr lang="fi-FI" sz="3600" dirty="0" smtClean="0"/>
              <a:t> – </a:t>
            </a:r>
            <a:r>
              <a:rPr lang="fi-FI" sz="3600" dirty="0" err="1" smtClean="0"/>
              <a:t>nevertheless</a:t>
            </a:r>
            <a:r>
              <a:rPr lang="fi-FI" sz="3600" dirty="0" smtClean="0"/>
              <a:t> </a:t>
            </a:r>
            <a:r>
              <a:rPr lang="fi-FI" sz="3600" dirty="0" err="1" smtClean="0"/>
              <a:t>there</a:t>
            </a:r>
            <a:r>
              <a:rPr lang="fi-FI" sz="3600" dirty="0" smtClean="0"/>
              <a:t> </a:t>
            </a:r>
            <a:r>
              <a:rPr lang="fi-FI" sz="3600" dirty="0" err="1" smtClean="0"/>
              <a:t>are</a:t>
            </a:r>
            <a:r>
              <a:rPr lang="fi-FI" sz="3600" dirty="0" smtClean="0"/>
              <a:t> </a:t>
            </a:r>
            <a:r>
              <a:rPr lang="fi-FI" sz="3600" dirty="0" err="1" smtClean="0"/>
              <a:t>similarities</a:t>
            </a:r>
            <a:r>
              <a:rPr lang="fi-FI" sz="3600" dirty="0" smtClean="0"/>
              <a:t>.</a:t>
            </a:r>
          </a:p>
          <a:p>
            <a:r>
              <a:rPr lang="fi-FI" sz="3600" dirty="0" smtClean="0"/>
              <a:t>- </a:t>
            </a:r>
            <a:r>
              <a:rPr lang="fi-FI" sz="3600" dirty="0" err="1" smtClean="0"/>
              <a:t>Co-operation</a:t>
            </a:r>
            <a:r>
              <a:rPr lang="fi-FI" sz="3600" dirty="0" smtClean="0"/>
              <a:t> is </a:t>
            </a:r>
            <a:r>
              <a:rPr lang="fi-FI" sz="3600" dirty="0" err="1" smtClean="0"/>
              <a:t>required</a:t>
            </a:r>
            <a:r>
              <a:rPr lang="fi-FI" sz="3600" dirty="0" smtClean="0"/>
              <a:t>: </a:t>
            </a:r>
            <a:r>
              <a:rPr lang="fi-FI" sz="3600" dirty="0" err="1" smtClean="0"/>
              <a:t>Practice</a:t>
            </a:r>
            <a:r>
              <a:rPr lang="fi-FI" sz="3600" dirty="0" smtClean="0"/>
              <a:t> and </a:t>
            </a:r>
            <a:r>
              <a:rPr lang="fi-FI" sz="3600" dirty="0" err="1" smtClean="0"/>
              <a:t>theory</a:t>
            </a:r>
            <a:r>
              <a:rPr lang="fi-FI" sz="3600" dirty="0" smtClean="0"/>
              <a:t> </a:t>
            </a:r>
            <a:r>
              <a:rPr lang="fi-FI" sz="3600" dirty="0" err="1" smtClean="0"/>
              <a:t>need</a:t>
            </a:r>
            <a:r>
              <a:rPr lang="fi-FI" sz="3600" dirty="0" smtClean="0"/>
              <a:t> to </a:t>
            </a:r>
            <a:r>
              <a:rPr lang="fi-FI" sz="3600" dirty="0" err="1" smtClean="0"/>
              <a:t>unite</a:t>
            </a:r>
            <a:r>
              <a:rPr lang="fi-FI" sz="3600" dirty="0" smtClean="0"/>
              <a:t> to </a:t>
            </a:r>
            <a:r>
              <a:rPr lang="fi-FI" sz="3600" dirty="0" err="1" smtClean="0"/>
              <a:t>increase</a:t>
            </a:r>
            <a:r>
              <a:rPr lang="fi-FI" sz="3600" dirty="0" smtClean="0"/>
              <a:t> </a:t>
            </a:r>
            <a:r>
              <a:rPr lang="fi-FI" sz="3600" dirty="0" err="1" smtClean="0"/>
              <a:t>the</a:t>
            </a:r>
            <a:r>
              <a:rPr lang="fi-FI" sz="3600" dirty="0" smtClean="0"/>
              <a:t> </a:t>
            </a:r>
            <a:r>
              <a:rPr lang="fi-FI" sz="3600" dirty="0" err="1" smtClean="0"/>
              <a:t>value</a:t>
            </a:r>
            <a:r>
              <a:rPr lang="fi-FI" sz="3600" dirty="0" smtClean="0"/>
              <a:t> of </a:t>
            </a:r>
            <a:r>
              <a:rPr lang="fi-FI" sz="3600" dirty="0" err="1" smtClean="0"/>
              <a:t>youth</a:t>
            </a:r>
            <a:r>
              <a:rPr lang="fi-FI" sz="3600" dirty="0" smtClean="0"/>
              <a:t> </a:t>
            </a:r>
            <a:r>
              <a:rPr lang="fi-FI" sz="3600" dirty="0" err="1" smtClean="0"/>
              <a:t>work</a:t>
            </a:r>
            <a:r>
              <a:rPr lang="fi-FI" sz="3600" dirty="0" smtClean="0"/>
              <a:t>!</a:t>
            </a:r>
            <a:endParaRPr lang="fi-FI" sz="3600" dirty="0"/>
          </a:p>
        </p:txBody>
      </p:sp>
    </p:spTree>
    <p:extLst>
      <p:ext uri="{BB962C8B-B14F-4D97-AF65-F5344CB8AC3E}">
        <p14:creationId xmlns:p14="http://schemas.microsoft.com/office/powerpoint/2010/main" val="39879335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xmlns="" id="{BB7D02A2-4DBC-A040-9DF6-3E52EA3EFE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fi-FI" b="1" dirty="0" err="1" smtClean="0"/>
              <a:t>Good</a:t>
            </a:r>
            <a:r>
              <a:rPr lang="fi-FI" b="1" dirty="0" smtClean="0"/>
              <a:t> </a:t>
            </a:r>
            <a:r>
              <a:rPr lang="fi-FI" b="1" dirty="0" err="1" smtClean="0"/>
              <a:t>practices</a:t>
            </a:r>
            <a:r>
              <a:rPr lang="fi-FI" dirty="0" smtClean="0"/>
              <a:t/>
            </a:r>
            <a:br>
              <a:rPr lang="fi-FI" dirty="0" smtClean="0"/>
            </a:br>
            <a:endParaRPr lang="en-US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xmlns="" id="{983E0E16-2CD3-2C41-8E91-933CBF0943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sz="3600" dirty="0" smtClean="0"/>
              <a:t>- </a:t>
            </a:r>
            <a:r>
              <a:rPr lang="fi-FI" sz="3600" dirty="0" err="1" smtClean="0"/>
              <a:t>Placements</a:t>
            </a:r>
            <a:r>
              <a:rPr lang="fi-FI" sz="3600" dirty="0" smtClean="0"/>
              <a:t>: </a:t>
            </a:r>
            <a:r>
              <a:rPr lang="fi-FI" sz="3600" dirty="0" err="1" smtClean="0"/>
              <a:t>different</a:t>
            </a:r>
            <a:r>
              <a:rPr lang="fi-FI" sz="3600" dirty="0" smtClean="0"/>
              <a:t> </a:t>
            </a:r>
            <a:r>
              <a:rPr lang="fi-FI" sz="3600" dirty="0" err="1" smtClean="0"/>
              <a:t>placements</a:t>
            </a:r>
            <a:r>
              <a:rPr lang="fi-FI" sz="3600" dirty="0" smtClean="0"/>
              <a:t> </a:t>
            </a:r>
            <a:r>
              <a:rPr lang="fi-FI" sz="3600" dirty="0" err="1" smtClean="0"/>
              <a:t>give</a:t>
            </a:r>
            <a:r>
              <a:rPr lang="fi-FI" sz="3600" dirty="0" smtClean="0"/>
              <a:t> </a:t>
            </a:r>
            <a:r>
              <a:rPr lang="fi-FI" sz="3600" dirty="0" err="1" smtClean="0"/>
              <a:t>students</a:t>
            </a:r>
            <a:r>
              <a:rPr lang="fi-FI" sz="3600" dirty="0" smtClean="0"/>
              <a:t> </a:t>
            </a:r>
            <a:r>
              <a:rPr lang="fi-FI" sz="3600" dirty="0" err="1" smtClean="0"/>
              <a:t>wider</a:t>
            </a:r>
            <a:r>
              <a:rPr lang="fi-FI" sz="3600" dirty="0" smtClean="0"/>
              <a:t> </a:t>
            </a:r>
            <a:r>
              <a:rPr lang="fi-FI" sz="3600" dirty="0" err="1" smtClean="0"/>
              <a:t>perspective</a:t>
            </a:r>
            <a:endParaRPr lang="fi-FI" sz="3600" dirty="0"/>
          </a:p>
          <a:p>
            <a:r>
              <a:rPr lang="fi-FI" sz="3600" dirty="0" smtClean="0"/>
              <a:t>- </a:t>
            </a:r>
            <a:r>
              <a:rPr lang="fi-FI" sz="3600" dirty="0" err="1" smtClean="0"/>
              <a:t>Intercultural</a:t>
            </a:r>
            <a:r>
              <a:rPr lang="fi-FI" sz="3600" dirty="0" smtClean="0"/>
              <a:t> </a:t>
            </a:r>
            <a:r>
              <a:rPr lang="fi-FI" sz="3600" dirty="0" err="1" smtClean="0"/>
              <a:t>dialogue</a:t>
            </a:r>
            <a:endParaRPr lang="fi-FI" sz="3600" dirty="0" smtClean="0"/>
          </a:p>
          <a:p>
            <a:r>
              <a:rPr lang="fi-FI" sz="3600" dirty="0" smtClean="0"/>
              <a:t>- </a:t>
            </a:r>
            <a:r>
              <a:rPr lang="fi-FI" sz="3600" dirty="0" err="1" smtClean="0"/>
              <a:t>Coaching</a:t>
            </a:r>
            <a:r>
              <a:rPr lang="fi-FI" sz="3600" dirty="0" smtClean="0"/>
              <a:t> </a:t>
            </a:r>
            <a:r>
              <a:rPr lang="fi-FI" sz="3600" dirty="0" err="1" smtClean="0"/>
              <a:t>formation</a:t>
            </a:r>
            <a:endParaRPr lang="fi-FI" sz="3600" dirty="0"/>
          </a:p>
        </p:txBody>
      </p:sp>
    </p:spTree>
    <p:extLst>
      <p:ext uri="{BB962C8B-B14F-4D97-AF65-F5344CB8AC3E}">
        <p14:creationId xmlns:p14="http://schemas.microsoft.com/office/powerpoint/2010/main" val="883834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xmlns="" id="{C87F7A8A-E3B5-844C-A327-883EA5CCA0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 err="1"/>
              <a:t>Conditions</a:t>
            </a:r>
            <a:r>
              <a:rPr lang="fi-FI" b="1" dirty="0"/>
              <a:t> </a:t>
            </a:r>
            <a:r>
              <a:rPr lang="fi-FI" b="1" dirty="0" err="1"/>
              <a:t>that</a:t>
            </a:r>
            <a:r>
              <a:rPr lang="fi-FI" b="1" dirty="0"/>
              <a:t> </a:t>
            </a:r>
            <a:r>
              <a:rPr lang="fi-FI" b="1" dirty="0" err="1"/>
              <a:t>support</a:t>
            </a:r>
            <a:r>
              <a:rPr lang="fi-FI" b="1" dirty="0"/>
              <a:t> </a:t>
            </a:r>
            <a:r>
              <a:rPr lang="fi-FI" b="1" dirty="0" err="1"/>
              <a:t>good</a:t>
            </a:r>
            <a:r>
              <a:rPr lang="fi-FI" b="1" dirty="0"/>
              <a:t> </a:t>
            </a:r>
            <a:r>
              <a:rPr lang="fi-FI" b="1" dirty="0" err="1"/>
              <a:t>practices</a:t>
            </a:r>
            <a:r>
              <a:rPr lang="en-US" dirty="0"/>
              <a:t/>
            </a:r>
            <a:br>
              <a:rPr lang="en-US" dirty="0"/>
            </a:b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xmlns="" id="{450D97BB-9D51-044E-BA8B-FD2D3E6DCE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sz="3600" dirty="0" smtClean="0"/>
              <a:t>- </a:t>
            </a:r>
            <a:r>
              <a:rPr lang="fi-FI" sz="3600" dirty="0" err="1" smtClean="0"/>
              <a:t>Combine</a:t>
            </a:r>
            <a:r>
              <a:rPr lang="fi-FI" sz="3600" dirty="0" smtClean="0"/>
              <a:t> </a:t>
            </a:r>
            <a:r>
              <a:rPr lang="fi-FI" sz="3600" dirty="0" err="1" smtClean="0"/>
              <a:t>university</a:t>
            </a:r>
            <a:r>
              <a:rPr lang="fi-FI" sz="3600" dirty="0" smtClean="0"/>
              <a:t> and </a:t>
            </a:r>
            <a:r>
              <a:rPr lang="fi-FI" sz="3600" dirty="0" err="1" smtClean="0"/>
              <a:t>field</a:t>
            </a:r>
            <a:r>
              <a:rPr lang="fi-FI" sz="3600" dirty="0" smtClean="0"/>
              <a:t> </a:t>
            </a:r>
            <a:r>
              <a:rPr lang="fi-FI" sz="3600" dirty="0" err="1" smtClean="0"/>
              <a:t>education</a:t>
            </a:r>
            <a:r>
              <a:rPr lang="fi-FI" sz="3600" dirty="0" smtClean="0"/>
              <a:t>.</a:t>
            </a:r>
            <a:endParaRPr lang="fi-FI" sz="3600" dirty="0"/>
          </a:p>
        </p:txBody>
      </p:sp>
    </p:spTree>
    <p:extLst>
      <p:ext uri="{BB962C8B-B14F-4D97-AF65-F5344CB8AC3E}">
        <p14:creationId xmlns:p14="http://schemas.microsoft.com/office/powerpoint/2010/main" val="22938050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 err="1"/>
              <a:t>Points</a:t>
            </a:r>
            <a:r>
              <a:rPr lang="fi-FI" b="1" dirty="0"/>
              <a:t> for </a:t>
            </a:r>
            <a:r>
              <a:rPr lang="fi-FI" b="1" dirty="0" err="1"/>
              <a:t>development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sz="3600" dirty="0" smtClean="0"/>
              <a:t>- </a:t>
            </a:r>
            <a:r>
              <a:rPr lang="fi-FI" sz="3600" dirty="0" err="1" smtClean="0"/>
              <a:t>Recognisation</a:t>
            </a:r>
            <a:r>
              <a:rPr lang="fi-FI" sz="3600" dirty="0" smtClean="0"/>
              <a:t> of </a:t>
            </a:r>
            <a:r>
              <a:rPr lang="fi-FI" sz="3600" dirty="0" err="1" smtClean="0"/>
              <a:t>professional</a:t>
            </a:r>
            <a:r>
              <a:rPr lang="fi-FI" sz="3600" dirty="0" smtClean="0"/>
              <a:t> </a:t>
            </a:r>
            <a:r>
              <a:rPr lang="fi-FI" sz="3600" dirty="0" err="1" smtClean="0"/>
              <a:t>profession</a:t>
            </a:r>
            <a:r>
              <a:rPr lang="fi-FI" sz="36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149615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 err="1"/>
              <a:t>Future</a:t>
            </a:r>
            <a:r>
              <a:rPr lang="fi-FI" b="1" dirty="0"/>
              <a:t> </a:t>
            </a:r>
            <a:r>
              <a:rPr lang="fi-FI" b="1" dirty="0" err="1"/>
              <a:t>perspective</a:t>
            </a:r>
            <a:r>
              <a:rPr lang="fi-FI" b="1" dirty="0"/>
              <a:t>: </a:t>
            </a:r>
            <a:r>
              <a:rPr lang="fi-FI" b="1" dirty="0" err="1"/>
              <a:t>threats</a:t>
            </a:r>
            <a:r>
              <a:rPr lang="fi-FI" b="1" dirty="0"/>
              <a:t> and </a:t>
            </a:r>
            <a:r>
              <a:rPr lang="fi-FI" b="1" dirty="0" err="1"/>
              <a:t>possibilities</a:t>
            </a:r>
            <a:r>
              <a:rPr lang="fi-FI" b="1" dirty="0"/>
              <a:t> </a:t>
            </a:r>
            <a:endParaRPr lang="en-US" b="1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i-FI" sz="3600" dirty="0" err="1" smtClean="0"/>
              <a:t>Threats</a:t>
            </a:r>
            <a:r>
              <a:rPr lang="fi-FI" sz="3600" dirty="0" smtClean="0"/>
              <a:t>:</a:t>
            </a:r>
          </a:p>
          <a:p>
            <a:pPr marL="0" indent="0">
              <a:buNone/>
            </a:pPr>
            <a:r>
              <a:rPr lang="fi-FI" sz="3600" dirty="0" err="1" smtClean="0"/>
              <a:t>Fragmentation</a:t>
            </a:r>
            <a:r>
              <a:rPr lang="fi-FI" sz="3600" dirty="0" smtClean="0"/>
              <a:t>?</a:t>
            </a:r>
          </a:p>
          <a:p>
            <a:pPr marL="0" indent="0">
              <a:buNone/>
            </a:pPr>
            <a:endParaRPr lang="fi-FI" sz="3600" dirty="0"/>
          </a:p>
          <a:p>
            <a:pPr marL="0" indent="0">
              <a:buNone/>
            </a:pPr>
            <a:r>
              <a:rPr lang="fi-FI" sz="3600" dirty="0" err="1" smtClean="0"/>
              <a:t>Possibilities</a:t>
            </a:r>
            <a:r>
              <a:rPr lang="fi-FI" sz="3600" dirty="0" smtClean="0"/>
              <a:t>:</a:t>
            </a:r>
          </a:p>
          <a:p>
            <a:pPr marL="0" indent="0">
              <a:buNone/>
            </a:pPr>
            <a:r>
              <a:rPr lang="fi-FI" sz="3600" dirty="0" smtClean="0"/>
              <a:t>Learning </a:t>
            </a:r>
            <a:r>
              <a:rPr lang="fi-FI" sz="3600" dirty="0" err="1" smtClean="0"/>
              <a:t>from</a:t>
            </a:r>
            <a:r>
              <a:rPr lang="fi-FI" sz="3600" dirty="0" smtClean="0"/>
              <a:t> is </a:t>
            </a:r>
            <a:r>
              <a:rPr lang="fi-FI" sz="3600" dirty="0" err="1" smtClean="0"/>
              <a:t>each</a:t>
            </a:r>
            <a:r>
              <a:rPr lang="fi-FI" sz="3600" dirty="0" smtClean="0"/>
              <a:t> </a:t>
            </a:r>
            <a:r>
              <a:rPr lang="fi-FI" sz="3600" dirty="0" err="1" smtClean="0"/>
              <a:t>other</a:t>
            </a:r>
            <a:endParaRPr lang="fi-FI" sz="3600" dirty="0" smtClean="0"/>
          </a:p>
          <a:p>
            <a:endParaRPr lang="en-US" sz="3600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4160" y="1737360"/>
            <a:ext cx="4541520" cy="454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46093"/>
      </p:ext>
    </p:extLst>
  </p:cSld>
  <p:clrMapOvr>
    <a:masterClrMapping/>
  </p:clrMapOvr>
</p:sld>
</file>

<file path=ppt/theme/theme1.xml><?xml version="1.0" encoding="utf-8"?>
<a:theme xmlns:a="http://schemas.openxmlformats.org/drawingml/2006/main" name="Retro">
  <a:themeElements>
    <a:clrScheme name="Retro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199</TotalTime>
  <Words>98</Words>
  <Application>Microsoft Office PowerPoint</Application>
  <PresentationFormat>Laajakuva</PresentationFormat>
  <Paragraphs>19</Paragraphs>
  <Slides>6</Slides>
  <Notes>1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6</vt:i4>
      </vt:variant>
    </vt:vector>
  </HeadingPairs>
  <TitlesOfParts>
    <vt:vector size="9" baseType="lpstr">
      <vt:lpstr>Calibri</vt:lpstr>
      <vt:lpstr>Calibri Light</vt:lpstr>
      <vt:lpstr>Retro</vt:lpstr>
      <vt:lpstr>Work based education in higher level</vt:lpstr>
      <vt:lpstr>Useful learning experiences </vt:lpstr>
      <vt:lpstr>Good practices </vt:lpstr>
      <vt:lpstr>Conditions that support good practices </vt:lpstr>
      <vt:lpstr>Points for development </vt:lpstr>
      <vt:lpstr>Future perspective: threats and possibilities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Insert Group work theme here</dc:title>
  <dc:creator>Miko Schiffer</dc:creator>
  <cp:lastModifiedBy>Vieras Humakissa</cp:lastModifiedBy>
  <cp:revision>23</cp:revision>
  <dcterms:created xsi:type="dcterms:W3CDTF">2019-02-13T13:03:41Z</dcterms:created>
  <dcterms:modified xsi:type="dcterms:W3CDTF">2019-02-21T12:42:49Z</dcterms:modified>
</cp:coreProperties>
</file>