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4"/>
    <p:restoredTop sz="94595"/>
  </p:normalViewPr>
  <p:slideViewPr>
    <p:cSldViewPr snapToGrid="0" snapToObjects="1">
      <p:cViewPr varScale="1">
        <p:scale>
          <a:sx n="84" d="100"/>
          <a:sy n="84" d="100"/>
        </p:scale>
        <p:origin x="4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15F0-5686-401A-AB34-8BDF5DF8CA16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B508-ADC6-4E85-A31F-0C811B868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41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B508-ADC6-4E85-A31F-0C811B8684C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4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1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98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0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82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0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45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15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32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74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53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55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8BFDF99-07DC-EC44-A276-6BE14146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468977"/>
            <a:ext cx="8230386" cy="353906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380324D-45D3-7645-A7BB-B53F5E33E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35" y="4194113"/>
            <a:ext cx="9920749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fi-FI" sz="4000" dirty="0" smtClean="0">
                <a:solidFill>
                  <a:srgbClr val="404040"/>
                </a:solidFill>
              </a:rPr>
              <a:t>Training for </a:t>
            </a:r>
            <a:r>
              <a:rPr lang="fi-FI" sz="4000" dirty="0" err="1" smtClean="0">
                <a:solidFill>
                  <a:srgbClr val="404040"/>
                </a:solidFill>
              </a:rPr>
              <a:t>volunteers</a:t>
            </a:r>
            <a:r>
              <a:rPr lang="fi-FI" sz="4000" dirty="0" smtClean="0">
                <a:solidFill>
                  <a:srgbClr val="404040"/>
                </a:solidFill>
              </a:rPr>
              <a:t> and </a:t>
            </a:r>
            <a:r>
              <a:rPr lang="fi-FI" sz="4000" dirty="0" err="1" smtClean="0">
                <a:solidFill>
                  <a:srgbClr val="404040"/>
                </a:solidFill>
              </a:rPr>
              <a:t>recognition</a:t>
            </a:r>
            <a:r>
              <a:rPr lang="fi-FI" sz="4000" dirty="0" smtClean="0">
                <a:solidFill>
                  <a:srgbClr val="404040"/>
                </a:solidFill>
              </a:rPr>
              <a:t> of </a:t>
            </a:r>
            <a:r>
              <a:rPr lang="fi-FI" sz="4000" dirty="0" err="1" smtClean="0">
                <a:solidFill>
                  <a:srgbClr val="404040"/>
                </a:solidFill>
              </a:rPr>
              <a:t>learning</a:t>
            </a:r>
            <a:r>
              <a:rPr lang="fi-FI" sz="4000" dirty="0" smtClean="0">
                <a:solidFill>
                  <a:srgbClr val="404040"/>
                </a:solidFill>
              </a:rPr>
              <a:t> in </a:t>
            </a:r>
            <a:r>
              <a:rPr lang="fi-FI" sz="4000" dirty="0" err="1" smtClean="0">
                <a:solidFill>
                  <a:srgbClr val="404040"/>
                </a:solidFill>
              </a:rPr>
              <a:t>trainings</a:t>
            </a:r>
            <a:endParaRPr lang="fi-FI" sz="4000" dirty="0">
              <a:solidFill>
                <a:srgbClr val="40404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B8153E5C-4F3C-3544-9F6C-D54AAE5FC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endParaRPr lang="fi-FI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2A92F68-CF4D-3544-9EE4-539BDB5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r>
              <a:rPr lang="fi-FI" dirty="0" smtClean="0"/>
              <a:t> and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experiences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37B885C-FDC1-7A4C-8AAF-6E051E045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- </a:t>
            </a:r>
            <a:r>
              <a:rPr lang="fi-FI" b="1" dirty="0" smtClean="0"/>
              <a:t>International </a:t>
            </a:r>
            <a:r>
              <a:rPr lang="fi-FI" b="1" dirty="0" err="1" smtClean="0"/>
              <a:t>Award</a:t>
            </a:r>
            <a:r>
              <a:rPr lang="fi-FI" b="1" dirty="0" smtClean="0"/>
              <a:t> of </a:t>
            </a:r>
            <a:r>
              <a:rPr lang="fi-FI" b="1" dirty="0" err="1" smtClean="0"/>
              <a:t>the</a:t>
            </a:r>
            <a:r>
              <a:rPr lang="fi-FI" b="1" dirty="0" smtClean="0"/>
              <a:t> Duke </a:t>
            </a:r>
            <a:r>
              <a:rPr lang="fi-FI" b="1" dirty="0" smtClean="0"/>
              <a:t>of Edinburgh: O</a:t>
            </a:r>
            <a:r>
              <a:rPr lang="fi-FI" b="1" dirty="0" smtClean="0"/>
              <a:t>ne to </a:t>
            </a:r>
            <a:r>
              <a:rPr lang="fi-FI" b="1" dirty="0" err="1" smtClean="0"/>
              <a:t>one</a:t>
            </a:r>
            <a:r>
              <a:rPr lang="fi-FI" b="1" dirty="0" smtClean="0"/>
              <a:t> </a:t>
            </a:r>
            <a:r>
              <a:rPr lang="fi-FI" b="1" dirty="0" err="1" smtClean="0"/>
              <a:t>mentoring</a:t>
            </a:r>
            <a:r>
              <a:rPr lang="fi-FI" b="1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and for </a:t>
            </a:r>
            <a:r>
              <a:rPr lang="fi-FI" dirty="0" err="1" smtClean="0"/>
              <a:t>volunteers</a:t>
            </a:r>
            <a:r>
              <a:rPr lang="fi-FI" dirty="0" smtClean="0"/>
              <a:t> in Scotland and Bulgaria in </a:t>
            </a:r>
            <a:r>
              <a:rPr lang="fi-FI" dirty="0" err="1" smtClean="0"/>
              <a:t>which</a:t>
            </a:r>
            <a:r>
              <a:rPr lang="fi-FI" dirty="0" smtClean="0"/>
              <a:t>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voluntary</a:t>
            </a:r>
            <a:r>
              <a:rPr lang="fi-FI" dirty="0" smtClean="0"/>
              <a:t> </a:t>
            </a:r>
            <a:r>
              <a:rPr lang="fi-FI" dirty="0" err="1" smtClean="0"/>
              <a:t>activities</a:t>
            </a:r>
            <a:r>
              <a:rPr lang="fi-FI" dirty="0" smtClean="0"/>
              <a:t> for </a:t>
            </a:r>
            <a:r>
              <a:rPr lang="fi-FI" dirty="0" err="1" smtClean="0"/>
              <a:t>developing</a:t>
            </a:r>
            <a:r>
              <a:rPr lang="fi-FI" dirty="0" smtClean="0"/>
              <a:t> </a:t>
            </a:r>
            <a:r>
              <a:rPr lang="fi-FI" dirty="0" err="1" smtClean="0"/>
              <a:t>competences</a:t>
            </a:r>
            <a:r>
              <a:rPr lang="fi-FI" dirty="0" smtClean="0"/>
              <a:t> </a:t>
            </a:r>
            <a:r>
              <a:rPr lang="fi-FI" dirty="0" err="1" smtClean="0"/>
              <a:t>helped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mentors</a:t>
            </a:r>
            <a:r>
              <a:rPr lang="fi-FI" dirty="0" smtClean="0"/>
              <a:t> and </a:t>
            </a:r>
            <a:r>
              <a:rPr lang="fi-FI" dirty="0" err="1" smtClean="0"/>
              <a:t>leaders</a:t>
            </a:r>
            <a:r>
              <a:rPr lang="fi-FI" dirty="0" smtClean="0"/>
              <a:t> 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leader</a:t>
            </a:r>
            <a:r>
              <a:rPr lang="fi-FI" dirty="0" smtClean="0"/>
              <a:t> is a </a:t>
            </a:r>
            <a:r>
              <a:rPr lang="fi-FI" dirty="0" err="1" smtClean="0"/>
              <a:t>voluntary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, and for </a:t>
            </a:r>
            <a:r>
              <a:rPr lang="fi-FI" dirty="0" err="1" smtClean="0"/>
              <a:t>this</a:t>
            </a:r>
            <a:r>
              <a:rPr lang="fi-FI" dirty="0" smtClean="0"/>
              <a:t> he/</a:t>
            </a:r>
            <a:r>
              <a:rPr lang="fi-FI" dirty="0" err="1" smtClean="0"/>
              <a:t>she</a:t>
            </a:r>
            <a:r>
              <a:rPr lang="fi-FI" dirty="0" smtClean="0"/>
              <a:t> </a:t>
            </a:r>
            <a:r>
              <a:rPr lang="fi-FI" dirty="0" err="1" smtClean="0"/>
              <a:t>receive</a:t>
            </a:r>
            <a:r>
              <a:rPr lang="fi-FI" dirty="0" smtClean="0"/>
              <a:t> a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course</a:t>
            </a:r>
            <a:r>
              <a:rPr lang="fi-FI" dirty="0" smtClean="0"/>
              <a:t>.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participant</a:t>
            </a:r>
            <a:r>
              <a:rPr lang="fi-FI" dirty="0" smtClean="0"/>
              <a:t> at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end</a:t>
            </a:r>
            <a:r>
              <a:rPr lang="fi-FI" dirty="0" smtClean="0"/>
              <a:t> </a:t>
            </a:r>
            <a:r>
              <a:rPr lang="fi-FI" dirty="0" err="1" smtClean="0"/>
              <a:t>receive</a:t>
            </a:r>
            <a:r>
              <a:rPr lang="fi-FI" dirty="0" smtClean="0"/>
              <a:t> a </a:t>
            </a:r>
            <a:r>
              <a:rPr lang="fi-FI" dirty="0" err="1" smtClean="0"/>
              <a:t>badge</a:t>
            </a:r>
            <a:r>
              <a:rPr lang="fi-FI" dirty="0" smtClean="0"/>
              <a:t>.</a:t>
            </a:r>
          </a:p>
          <a:p>
            <a:r>
              <a:rPr lang="fi-FI" dirty="0" smtClean="0"/>
              <a:t>- </a:t>
            </a:r>
            <a:r>
              <a:rPr lang="fi-FI" b="1" dirty="0" err="1"/>
              <a:t>S</a:t>
            </a:r>
            <a:r>
              <a:rPr lang="fi-FI" b="1" dirty="0" err="1" smtClean="0"/>
              <a:t>kill</a:t>
            </a:r>
            <a:r>
              <a:rPr lang="fi-FI" b="1" dirty="0" smtClean="0"/>
              <a:t> </a:t>
            </a:r>
            <a:r>
              <a:rPr lang="fi-FI" b="1" dirty="0" err="1" smtClean="0"/>
              <a:t>booklet</a:t>
            </a:r>
            <a:r>
              <a:rPr lang="fi-FI" b="1" dirty="0" smtClean="0"/>
              <a:t> </a:t>
            </a:r>
            <a:r>
              <a:rPr lang="fi-FI" b="1" dirty="0" err="1" smtClean="0"/>
              <a:t>with</a:t>
            </a:r>
            <a:r>
              <a:rPr lang="fi-FI" b="1" dirty="0" smtClean="0"/>
              <a:t> 3 </a:t>
            </a:r>
            <a:r>
              <a:rPr lang="fi-FI" b="1" dirty="0" err="1" smtClean="0"/>
              <a:t>levels</a:t>
            </a:r>
            <a:r>
              <a:rPr lang="fi-FI" b="1" dirty="0" smtClean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educator</a:t>
            </a:r>
            <a:r>
              <a:rPr lang="fi-FI" dirty="0" smtClean="0"/>
              <a:t>-&gt;</a:t>
            </a:r>
            <a:r>
              <a:rPr lang="fi-FI" dirty="0" err="1" smtClean="0"/>
              <a:t>facilitator</a:t>
            </a:r>
            <a:r>
              <a:rPr lang="fi-FI" dirty="0" smtClean="0"/>
              <a:t>-&gt;</a:t>
            </a:r>
            <a:r>
              <a:rPr lang="fi-FI" dirty="0" err="1" smtClean="0"/>
              <a:t>trainer</a:t>
            </a:r>
            <a:r>
              <a:rPr lang="fi-FI" dirty="0" smtClean="0"/>
              <a:t>), </a:t>
            </a:r>
            <a:r>
              <a:rPr lang="fi-FI" dirty="0" err="1" smtClean="0"/>
              <a:t>reaching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r>
              <a:rPr lang="fi-FI" dirty="0" smtClean="0"/>
              <a:t> </a:t>
            </a:r>
            <a:r>
              <a:rPr lang="fi-FI" dirty="0" err="1" smtClean="0"/>
              <a:t>attending</a:t>
            </a:r>
            <a:r>
              <a:rPr lang="fi-FI" dirty="0" smtClean="0"/>
              <a:t> </a:t>
            </a:r>
            <a:r>
              <a:rPr lang="fi-FI" dirty="0" err="1" smtClean="0"/>
              <a:t>workshops</a:t>
            </a:r>
            <a:r>
              <a:rPr lang="fi-FI" dirty="0" smtClean="0"/>
              <a:t> and </a:t>
            </a:r>
            <a:r>
              <a:rPr lang="fi-FI" dirty="0" err="1" smtClean="0"/>
              <a:t>trainings</a:t>
            </a:r>
            <a:r>
              <a:rPr lang="fi-FI" dirty="0" smtClean="0"/>
              <a:t>.</a:t>
            </a:r>
          </a:p>
          <a:p>
            <a:r>
              <a:rPr lang="fi-FI" dirty="0" smtClean="0"/>
              <a:t>- </a:t>
            </a:r>
            <a:r>
              <a:rPr lang="fi-FI" b="1" dirty="0" err="1" smtClean="0"/>
              <a:t>Youthpass</a:t>
            </a:r>
            <a:r>
              <a:rPr lang="fi-FI" b="1" dirty="0" smtClean="0"/>
              <a:t>: </a:t>
            </a:r>
            <a:r>
              <a:rPr lang="fi-FI" dirty="0" err="1" smtClean="0"/>
              <a:t>recognition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</a:t>
            </a:r>
            <a:r>
              <a:rPr lang="fi-FI" dirty="0" err="1" smtClean="0"/>
              <a:t>around</a:t>
            </a:r>
            <a:r>
              <a:rPr lang="fi-FI" dirty="0" smtClean="0"/>
              <a:t> </a:t>
            </a:r>
            <a:r>
              <a:rPr lang="fi-FI" dirty="0" err="1" smtClean="0"/>
              <a:t>all</a:t>
            </a:r>
            <a:r>
              <a:rPr lang="fi-FI" dirty="0" smtClean="0"/>
              <a:t> Europe </a:t>
            </a:r>
            <a:r>
              <a:rPr lang="fi-FI" dirty="0" err="1" smtClean="0"/>
              <a:t>only</a:t>
            </a:r>
            <a:r>
              <a:rPr lang="fi-FI" dirty="0" smtClean="0"/>
              <a:t> for </a:t>
            </a:r>
            <a:r>
              <a:rPr lang="fi-FI" dirty="0" err="1" smtClean="0"/>
              <a:t>international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, </a:t>
            </a:r>
            <a:r>
              <a:rPr lang="fi-FI" dirty="0" err="1" smtClean="0"/>
              <a:t>enable</a:t>
            </a:r>
            <a:r>
              <a:rPr lang="fi-FI" dirty="0" smtClean="0"/>
              <a:t>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to </a:t>
            </a:r>
            <a:r>
              <a:rPr lang="fi-FI" dirty="0" err="1" smtClean="0"/>
              <a:t>describe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learnings</a:t>
            </a:r>
            <a:r>
              <a:rPr lang="fi-FI" dirty="0" smtClean="0"/>
              <a:t> and </a:t>
            </a:r>
            <a:r>
              <a:rPr lang="fi-FI" dirty="0" err="1" smtClean="0"/>
              <a:t>competences</a:t>
            </a:r>
            <a:r>
              <a:rPr lang="fi-FI" dirty="0" smtClean="0"/>
              <a:t>.</a:t>
            </a:r>
          </a:p>
          <a:p>
            <a:r>
              <a:rPr lang="fi-FI" dirty="0" smtClean="0"/>
              <a:t>- </a:t>
            </a:r>
            <a:r>
              <a:rPr lang="fi-FI" b="1" dirty="0" smtClean="0"/>
              <a:t>ECVET: </a:t>
            </a:r>
            <a:r>
              <a:rPr lang="fi-FI" dirty="0" smtClean="0"/>
              <a:t>a National </a:t>
            </a:r>
            <a:r>
              <a:rPr lang="fi-FI" dirty="0" err="1" smtClean="0"/>
              <a:t>pool</a:t>
            </a:r>
            <a:r>
              <a:rPr lang="fi-FI" dirty="0" smtClean="0"/>
              <a:t> of </a:t>
            </a:r>
            <a:r>
              <a:rPr lang="fi-FI" dirty="0" err="1" smtClean="0"/>
              <a:t>trainers</a:t>
            </a:r>
            <a:r>
              <a:rPr lang="fi-FI" dirty="0" smtClean="0"/>
              <a:t> of National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council</a:t>
            </a:r>
            <a:r>
              <a:rPr lang="fi-FI" dirty="0" smtClean="0"/>
              <a:t>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learned</a:t>
            </a:r>
            <a:r>
              <a:rPr lang="fi-FI" dirty="0" smtClean="0"/>
              <a:t> </a:t>
            </a:r>
            <a:r>
              <a:rPr lang="fi-FI" dirty="0" err="1" smtClean="0"/>
              <a:t>how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ECVET (European </a:t>
            </a:r>
            <a:r>
              <a:rPr lang="fi-FI" dirty="0" err="1" smtClean="0"/>
              <a:t>credit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for </a:t>
            </a:r>
            <a:r>
              <a:rPr lang="fi-FI" dirty="0" err="1" smtClean="0"/>
              <a:t>vocational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training</a:t>
            </a:r>
            <a:r>
              <a:rPr lang="fi-FI" dirty="0" smtClean="0"/>
              <a:t>)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vocational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 in </a:t>
            </a:r>
            <a:r>
              <a:rPr lang="fi-FI" dirty="0" err="1" smtClean="0"/>
              <a:t>order</a:t>
            </a:r>
            <a:r>
              <a:rPr lang="fi-FI" dirty="0" smtClean="0"/>
              <a:t> to </a:t>
            </a:r>
            <a:r>
              <a:rPr lang="fi-FI" dirty="0" err="1" smtClean="0"/>
              <a:t>use</a:t>
            </a:r>
            <a:r>
              <a:rPr lang="fi-FI" dirty="0" smtClean="0"/>
              <a:t> it in </a:t>
            </a:r>
            <a:r>
              <a:rPr lang="fi-FI" dirty="0" err="1" smtClean="0"/>
              <a:t>designing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courses</a:t>
            </a:r>
            <a:r>
              <a:rPr lang="fi-FI" dirty="0" smtClean="0"/>
              <a:t>.</a:t>
            </a:r>
          </a:p>
          <a:p>
            <a:r>
              <a:rPr lang="fi-FI" dirty="0" smtClean="0"/>
              <a:t>- </a:t>
            </a:r>
            <a:r>
              <a:rPr lang="fi-FI" b="1" dirty="0" smtClean="0"/>
              <a:t>NQF and EQF: </a:t>
            </a:r>
            <a:r>
              <a:rPr lang="fi-FI" b="1" dirty="0" err="1" smtClean="0"/>
              <a:t>aufZAQ</a:t>
            </a:r>
            <a:r>
              <a:rPr lang="fi-FI" b="1" dirty="0" smtClean="0"/>
              <a:t> in </a:t>
            </a:r>
            <a:r>
              <a:rPr lang="fi-FI" b="1" dirty="0" err="1" smtClean="0"/>
              <a:t>Austria</a:t>
            </a:r>
            <a:r>
              <a:rPr lang="fi-FI" b="1" dirty="0" smtClean="0"/>
              <a:t> </a:t>
            </a:r>
            <a:r>
              <a:rPr lang="fi-FI" dirty="0" err="1" smtClean="0"/>
              <a:t>integrates</a:t>
            </a:r>
            <a:r>
              <a:rPr lang="fi-FI" b="1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training</a:t>
            </a:r>
            <a:r>
              <a:rPr lang="fi-FI" dirty="0" smtClean="0"/>
              <a:t> </a:t>
            </a:r>
            <a:r>
              <a:rPr lang="fi-FI" dirty="0" err="1" smtClean="0"/>
              <a:t>courses</a:t>
            </a:r>
            <a:r>
              <a:rPr lang="fi-FI" dirty="0" smtClean="0"/>
              <a:t> for </a:t>
            </a:r>
            <a:r>
              <a:rPr lang="fi-FI" dirty="0" err="1" smtClean="0"/>
              <a:t>payed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workers</a:t>
            </a:r>
            <a:r>
              <a:rPr lang="fi-FI" dirty="0" smtClean="0"/>
              <a:t> and </a:t>
            </a:r>
            <a:r>
              <a:rPr lang="fi-FI" dirty="0" err="1" smtClean="0"/>
              <a:t>volunteers</a:t>
            </a:r>
            <a:r>
              <a:rPr lang="fi-FI" dirty="0" smtClean="0"/>
              <a:t> into </a:t>
            </a:r>
            <a:r>
              <a:rPr lang="fi-FI" dirty="0" err="1" smtClean="0"/>
              <a:t>the</a:t>
            </a:r>
            <a:r>
              <a:rPr lang="fi-FI" dirty="0" smtClean="0"/>
              <a:t> National </a:t>
            </a:r>
            <a:r>
              <a:rPr lang="fi-FI" dirty="0" err="1" smtClean="0"/>
              <a:t>Qualification</a:t>
            </a:r>
            <a:r>
              <a:rPr lang="fi-FI" dirty="0" smtClean="0"/>
              <a:t> Framework. Learning </a:t>
            </a:r>
            <a:r>
              <a:rPr lang="fi-FI" dirty="0" err="1" smtClean="0"/>
              <a:t>Outcomes</a:t>
            </a:r>
            <a:r>
              <a:rPr lang="fi-FI" dirty="0" smtClean="0"/>
              <a:t> of </a:t>
            </a:r>
            <a:r>
              <a:rPr lang="fi-FI" dirty="0" err="1" smtClean="0"/>
              <a:t>professionals</a:t>
            </a:r>
            <a:r>
              <a:rPr lang="fi-FI" dirty="0" smtClean="0"/>
              <a:t> in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become</a:t>
            </a:r>
            <a:r>
              <a:rPr lang="fi-FI" dirty="0" smtClean="0"/>
              <a:t> </a:t>
            </a:r>
            <a:r>
              <a:rPr lang="fi-FI" dirty="0" err="1" smtClean="0"/>
              <a:t>transparent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outside </a:t>
            </a:r>
            <a:r>
              <a:rPr lang="fi-FI" dirty="0" err="1" smtClean="0"/>
              <a:t>world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93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B7D02A2-4DBC-A040-9DF6-3E52EA3E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Conditions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practice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83E0E16-2CD3-2C41-8E91-933CBF094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Time is </a:t>
            </a:r>
            <a:r>
              <a:rPr lang="fi-FI" dirty="0" err="1" smtClean="0"/>
              <a:t>needed</a:t>
            </a:r>
            <a:r>
              <a:rPr lang="fi-FI" dirty="0" smtClean="0"/>
              <a:t> -&gt; </a:t>
            </a:r>
            <a:r>
              <a:rPr lang="fi-FI" dirty="0" err="1" smtClean="0"/>
              <a:t>enable</a:t>
            </a:r>
            <a:r>
              <a:rPr lang="fi-FI" dirty="0" smtClean="0"/>
              <a:t> long </a:t>
            </a:r>
            <a:r>
              <a:rPr lang="fi-FI" dirty="0" err="1" smtClean="0"/>
              <a:t>term</a:t>
            </a:r>
            <a:r>
              <a:rPr lang="fi-FI" dirty="0" smtClean="0"/>
              <a:t> </a:t>
            </a:r>
            <a:r>
              <a:rPr lang="fi-FI" dirty="0" err="1" smtClean="0"/>
              <a:t>processes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Propper</a:t>
            </a:r>
            <a:r>
              <a:rPr lang="fi-FI" dirty="0" smtClean="0"/>
              <a:t> </a:t>
            </a:r>
            <a:r>
              <a:rPr lang="fi-FI" dirty="0" err="1" smtClean="0"/>
              <a:t>funding</a:t>
            </a:r>
            <a:r>
              <a:rPr lang="fi-FI" dirty="0" smtClean="0"/>
              <a:t> and </a:t>
            </a:r>
            <a:r>
              <a:rPr lang="fi-FI" dirty="0" err="1" smtClean="0"/>
              <a:t>ressources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Training of </a:t>
            </a:r>
            <a:r>
              <a:rPr lang="fi-FI" dirty="0" err="1" smtClean="0"/>
              <a:t>leaders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Clear</a:t>
            </a:r>
            <a:r>
              <a:rPr lang="fi-FI" dirty="0" smtClean="0"/>
              <a:t> </a:t>
            </a:r>
            <a:r>
              <a:rPr lang="fi-FI" dirty="0" err="1" smtClean="0"/>
              <a:t>structures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Competence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approach</a:t>
            </a:r>
            <a:r>
              <a:rPr lang="fi-FI" dirty="0" smtClean="0"/>
              <a:t> </a:t>
            </a:r>
            <a:r>
              <a:rPr lang="fi-FI" dirty="0" err="1" smtClean="0"/>
              <a:t>which</a:t>
            </a:r>
            <a:r>
              <a:rPr lang="fi-FI" dirty="0" smtClean="0"/>
              <a:t> is </a:t>
            </a:r>
            <a:r>
              <a:rPr lang="fi-FI" dirty="0" err="1" smtClean="0"/>
              <a:t>evaluated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Elaborated</a:t>
            </a:r>
            <a:r>
              <a:rPr lang="fi-FI" dirty="0" smtClean="0"/>
              <a:t> and </a:t>
            </a:r>
            <a:r>
              <a:rPr lang="fi-FI" dirty="0" err="1" smtClean="0"/>
              <a:t>clear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r>
              <a:rPr lang="fi-FI" dirty="0" smtClean="0"/>
              <a:t> for </a:t>
            </a:r>
            <a:r>
              <a:rPr lang="fi-FI" dirty="0" err="1" smtClean="0"/>
              <a:t>self</a:t>
            </a:r>
            <a:r>
              <a:rPr lang="fi-FI" dirty="0" smtClean="0"/>
              <a:t> </a:t>
            </a:r>
            <a:r>
              <a:rPr lang="fi-FI" dirty="0" err="1" smtClean="0"/>
              <a:t>evaluation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Learning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experiences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Legal </a:t>
            </a:r>
            <a:r>
              <a:rPr lang="fi-FI" dirty="0" err="1" smtClean="0"/>
              <a:t>recognition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8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7F7A8A-E3B5-844C-A327-883EA5CC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Points</a:t>
            </a:r>
            <a:r>
              <a:rPr lang="fi-FI" dirty="0" smtClean="0"/>
              <a:t> for </a:t>
            </a:r>
            <a:r>
              <a:rPr lang="fi-FI" dirty="0" err="1" smtClean="0"/>
              <a:t>development</a:t>
            </a:r>
            <a:r>
              <a:rPr lang="fi-FI" dirty="0" smtClean="0"/>
              <a:t> and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perspective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50D97BB-9D51-044E-BA8B-FD2D3E6D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world</a:t>
            </a:r>
            <a:r>
              <a:rPr lang="fi-FI" dirty="0" smtClean="0"/>
              <a:t> outside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(</a:t>
            </a:r>
            <a:r>
              <a:rPr lang="fi-FI" dirty="0" err="1" smtClean="0"/>
              <a:t>especially</a:t>
            </a:r>
            <a:r>
              <a:rPr lang="fi-FI" dirty="0" smtClean="0"/>
              <a:t> </a:t>
            </a:r>
            <a:r>
              <a:rPr lang="fi-FI" dirty="0" err="1" smtClean="0"/>
              <a:t>formal</a:t>
            </a:r>
            <a:r>
              <a:rPr lang="fi-FI" dirty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and </a:t>
            </a:r>
            <a:r>
              <a:rPr lang="fi-FI" dirty="0" err="1" smtClean="0"/>
              <a:t>the</a:t>
            </a:r>
            <a:r>
              <a:rPr lang="fi-FI" dirty="0" smtClean="0"/>
              <a:t> labour market)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recognize</a:t>
            </a:r>
            <a:r>
              <a:rPr lang="fi-FI" dirty="0" smtClean="0"/>
              <a:t> </a:t>
            </a:r>
            <a:r>
              <a:rPr lang="fi-FI" dirty="0" err="1" smtClean="0"/>
              <a:t>social</a:t>
            </a:r>
            <a:r>
              <a:rPr lang="fi-FI" dirty="0" smtClean="0"/>
              <a:t> and </a:t>
            </a:r>
            <a:r>
              <a:rPr lang="fi-FI" dirty="0" err="1" smtClean="0"/>
              <a:t>personal</a:t>
            </a:r>
            <a:r>
              <a:rPr lang="fi-FI" dirty="0" smtClean="0"/>
              <a:t> </a:t>
            </a:r>
            <a:r>
              <a:rPr lang="fi-FI" dirty="0" err="1" smtClean="0"/>
              <a:t>competences</a:t>
            </a:r>
            <a:r>
              <a:rPr lang="fi-FI" dirty="0" smtClean="0"/>
              <a:t> of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gained</a:t>
            </a:r>
            <a:r>
              <a:rPr lang="fi-FI" dirty="0" smtClean="0"/>
              <a:t> in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dirty="0" err="1" smtClean="0"/>
              <a:t>recognition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(inside </a:t>
            </a:r>
            <a:r>
              <a:rPr lang="fi-FI" dirty="0" err="1" smtClean="0"/>
              <a:t>organisations</a:t>
            </a:r>
            <a:r>
              <a:rPr lang="fi-FI" dirty="0" smtClean="0"/>
              <a:t> and/</a:t>
            </a:r>
            <a:r>
              <a:rPr lang="fi-FI" dirty="0" err="1" smtClean="0"/>
              <a:t>or</a:t>
            </a:r>
            <a:r>
              <a:rPr lang="fi-FI" dirty="0" smtClean="0"/>
              <a:t> inside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sector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)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linked</a:t>
            </a:r>
            <a:r>
              <a:rPr lang="fi-FI" dirty="0" smtClean="0"/>
              <a:t> to </a:t>
            </a:r>
            <a:r>
              <a:rPr lang="fi-FI" dirty="0" err="1" smtClean="0"/>
              <a:t>more</a:t>
            </a:r>
            <a:r>
              <a:rPr lang="fi-FI" dirty="0" smtClean="0"/>
              <a:t> general </a:t>
            </a:r>
            <a:r>
              <a:rPr lang="fi-FI" dirty="0" err="1" smtClean="0"/>
              <a:t>system</a:t>
            </a:r>
            <a:r>
              <a:rPr lang="fi-FI" dirty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linking</a:t>
            </a:r>
            <a:r>
              <a:rPr lang="fi-FI" dirty="0" smtClean="0"/>
              <a:t> EQF, ECTS, ECVET,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pro-</a:t>
            </a:r>
            <a:r>
              <a:rPr lang="fi-FI" dirty="0" err="1" smtClean="0"/>
              <a:t>active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</a:t>
            </a:r>
            <a:r>
              <a:rPr lang="fi-FI" dirty="0" err="1" smtClean="0"/>
              <a:t>who</a:t>
            </a:r>
            <a:r>
              <a:rPr lang="fi-FI" dirty="0" smtClean="0"/>
              <a:t> </a:t>
            </a:r>
            <a:r>
              <a:rPr lang="fi-FI" dirty="0" err="1" smtClean="0"/>
              <a:t>push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recognition</a:t>
            </a:r>
            <a:r>
              <a:rPr lang="fi-FI" dirty="0" smtClean="0"/>
              <a:t> of </a:t>
            </a:r>
            <a:r>
              <a:rPr lang="fi-FI" dirty="0" err="1"/>
              <a:t>i</a:t>
            </a:r>
            <a:r>
              <a:rPr lang="fi-FI" dirty="0" err="1" smtClean="0"/>
              <a:t>ndividual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 and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paths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Maintain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possiblities</a:t>
            </a:r>
            <a:r>
              <a:rPr lang="fi-FI" dirty="0" smtClean="0"/>
              <a:t> and </a:t>
            </a:r>
            <a:r>
              <a:rPr lang="fi-FI" dirty="0" err="1" smtClean="0"/>
              <a:t>values</a:t>
            </a:r>
            <a:r>
              <a:rPr lang="fi-FI" dirty="0" smtClean="0"/>
              <a:t> of </a:t>
            </a:r>
            <a:r>
              <a:rPr lang="fi-FI" dirty="0" err="1" smtClean="0"/>
              <a:t>volunteering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Clear</a:t>
            </a:r>
            <a:r>
              <a:rPr lang="fi-FI" dirty="0" smtClean="0"/>
              <a:t> </a:t>
            </a:r>
            <a:r>
              <a:rPr lang="fi-FI" dirty="0" err="1" smtClean="0"/>
              <a:t>profiles</a:t>
            </a:r>
            <a:r>
              <a:rPr lang="fi-FI" dirty="0" smtClean="0"/>
              <a:t> for </a:t>
            </a:r>
            <a:r>
              <a:rPr lang="fi-FI" dirty="0" err="1" smtClean="0"/>
              <a:t>payed</a:t>
            </a:r>
            <a:r>
              <a:rPr lang="fi-FI" dirty="0" smtClean="0"/>
              <a:t> </a:t>
            </a:r>
            <a:r>
              <a:rPr lang="fi-FI" dirty="0" err="1" smtClean="0"/>
              <a:t>workers</a:t>
            </a:r>
            <a:r>
              <a:rPr lang="fi-FI" dirty="0" smtClean="0"/>
              <a:t> and a </a:t>
            </a:r>
            <a:r>
              <a:rPr lang="fi-FI" dirty="0" err="1" smtClean="0"/>
              <a:t>clear</a:t>
            </a:r>
            <a:r>
              <a:rPr lang="fi-FI" dirty="0" smtClean="0"/>
              <a:t> </a:t>
            </a:r>
            <a:r>
              <a:rPr lang="fi-FI" dirty="0" err="1" smtClean="0"/>
              <a:t>framework</a:t>
            </a:r>
            <a:r>
              <a:rPr lang="fi-FI" dirty="0" smtClean="0"/>
              <a:t> for </a:t>
            </a:r>
            <a:r>
              <a:rPr lang="fi-FI" dirty="0" err="1" smtClean="0"/>
              <a:t>volunteers</a:t>
            </a:r>
            <a:r>
              <a:rPr lang="fi-FI" dirty="0" smtClean="0"/>
              <a:t>. </a:t>
            </a:r>
            <a:r>
              <a:rPr lang="fi-FI" dirty="0" err="1" smtClean="0"/>
              <a:t>Enable</a:t>
            </a:r>
            <a:r>
              <a:rPr lang="fi-FI" dirty="0" smtClean="0"/>
              <a:t> </a:t>
            </a:r>
            <a:r>
              <a:rPr lang="fi-FI" dirty="0" err="1" smtClean="0"/>
              <a:t>possiblities</a:t>
            </a:r>
            <a:r>
              <a:rPr lang="fi-FI" dirty="0" smtClean="0"/>
              <a:t> to </a:t>
            </a:r>
            <a:r>
              <a:rPr lang="fi-FI" dirty="0" err="1" smtClean="0"/>
              <a:t>switch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 </a:t>
            </a:r>
            <a:r>
              <a:rPr lang="fi-FI" dirty="0" err="1" smtClean="0"/>
              <a:t>volunteer</a:t>
            </a:r>
            <a:r>
              <a:rPr lang="fi-FI" dirty="0" smtClean="0"/>
              <a:t> position to a </a:t>
            </a:r>
            <a:r>
              <a:rPr lang="fi-FI" dirty="0" err="1" smtClean="0"/>
              <a:t>payed</a:t>
            </a:r>
            <a:r>
              <a:rPr lang="fi-FI" dirty="0" smtClean="0"/>
              <a:t> position.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Learning for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r>
              <a:rPr lang="fi-FI" dirty="0" smtClean="0"/>
              <a:t> in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open.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shouldn’t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stanardised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 </a:t>
            </a:r>
            <a:r>
              <a:rPr lang="fi-FI" dirty="0" err="1" smtClean="0"/>
              <a:t>outcomes</a:t>
            </a:r>
            <a:r>
              <a:rPr lang="fi-FI" dirty="0" smtClean="0"/>
              <a:t> for </a:t>
            </a:r>
            <a:r>
              <a:rPr lang="fi-FI" dirty="0" err="1" smtClean="0"/>
              <a:t>children</a:t>
            </a:r>
            <a:r>
              <a:rPr lang="fi-FI" dirty="0" smtClean="0"/>
              <a:t> and </a:t>
            </a:r>
            <a:r>
              <a:rPr lang="fi-FI" dirty="0" err="1" smtClean="0"/>
              <a:t>adolescents</a:t>
            </a:r>
            <a:r>
              <a:rPr lang="fi-FI" dirty="0" smtClean="0"/>
              <a:t>. A </a:t>
            </a:r>
            <a:r>
              <a:rPr lang="fi-FI" dirty="0" err="1" smtClean="0"/>
              <a:t>importante</a:t>
            </a:r>
            <a:r>
              <a:rPr lang="fi-FI" dirty="0" smtClean="0"/>
              <a:t> </a:t>
            </a:r>
            <a:r>
              <a:rPr lang="fi-FI" dirty="0" err="1" smtClean="0"/>
              <a:t>value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is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learning</a:t>
            </a:r>
            <a:r>
              <a:rPr lang="fi-FI" dirty="0" smtClean="0"/>
              <a:t>.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38050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</TotalTime>
  <Words>392</Words>
  <Application>Microsoft Office PowerPoint</Application>
  <PresentationFormat>Laajakuva</PresentationFormat>
  <Paragraphs>24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</vt:lpstr>
      <vt:lpstr>Training for volunteers and recognition of learning in trainings</vt:lpstr>
      <vt:lpstr>Good practices and learning experiences</vt:lpstr>
      <vt:lpstr>Conditions that support good practice</vt:lpstr>
      <vt:lpstr>Points for development and future perspective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Group work theme here</dc:title>
  <dc:creator>Miko Schiffer</dc:creator>
  <cp:lastModifiedBy>Vieras Humakissa</cp:lastModifiedBy>
  <cp:revision>12</cp:revision>
  <dcterms:created xsi:type="dcterms:W3CDTF">2019-02-13T13:03:41Z</dcterms:created>
  <dcterms:modified xsi:type="dcterms:W3CDTF">2019-02-21T12:35:47Z</dcterms:modified>
</cp:coreProperties>
</file>